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31" r:id="rId2"/>
    <p:sldMasterId id="2147483743" r:id="rId3"/>
  </p:sldMasterIdLst>
  <p:notesMasterIdLst>
    <p:notesMasterId r:id="rId66"/>
  </p:notesMasterIdLst>
  <p:sldIdLst>
    <p:sldId id="859" r:id="rId4"/>
    <p:sldId id="818" r:id="rId5"/>
    <p:sldId id="925" r:id="rId6"/>
    <p:sldId id="927" r:id="rId7"/>
    <p:sldId id="914" r:id="rId8"/>
    <p:sldId id="861" r:id="rId9"/>
    <p:sldId id="860" r:id="rId10"/>
    <p:sldId id="845" r:id="rId11"/>
    <p:sldId id="928" r:id="rId12"/>
    <p:sldId id="872" r:id="rId13"/>
    <p:sldId id="884" r:id="rId14"/>
    <p:sldId id="885" r:id="rId15"/>
    <p:sldId id="886" r:id="rId16"/>
    <p:sldId id="887" r:id="rId17"/>
    <p:sldId id="890" r:id="rId18"/>
    <p:sldId id="283" r:id="rId19"/>
    <p:sldId id="280" r:id="rId20"/>
    <p:sldId id="281" r:id="rId21"/>
    <p:sldId id="282" r:id="rId22"/>
    <p:sldId id="888" r:id="rId23"/>
    <p:sldId id="874" r:id="rId24"/>
    <p:sldId id="889" r:id="rId25"/>
    <p:sldId id="916" r:id="rId26"/>
    <p:sldId id="923" r:id="rId27"/>
    <p:sldId id="929" r:id="rId28"/>
    <p:sldId id="841" r:id="rId29"/>
    <p:sldId id="838" r:id="rId30"/>
    <p:sldId id="843" r:id="rId31"/>
    <p:sldId id="844" r:id="rId32"/>
    <p:sldId id="930" r:id="rId33"/>
    <p:sldId id="902" r:id="rId34"/>
    <p:sldId id="910" r:id="rId35"/>
    <p:sldId id="908" r:id="rId36"/>
    <p:sldId id="909" r:id="rId37"/>
    <p:sldId id="911" r:id="rId38"/>
    <p:sldId id="912" r:id="rId39"/>
    <p:sldId id="913" r:id="rId40"/>
    <p:sldId id="931" r:id="rId41"/>
    <p:sldId id="881" r:id="rId42"/>
    <p:sldId id="924" r:id="rId43"/>
    <p:sldId id="926" r:id="rId44"/>
    <p:sldId id="883" r:id="rId45"/>
    <p:sldId id="922" r:id="rId46"/>
    <p:sldId id="842" r:id="rId47"/>
    <p:sldId id="895" r:id="rId48"/>
    <p:sldId id="892" r:id="rId49"/>
    <p:sldId id="932" r:id="rId50"/>
    <p:sldId id="915" r:id="rId51"/>
    <p:sldId id="891" r:id="rId52"/>
    <p:sldId id="921" r:id="rId53"/>
    <p:sldId id="862" r:id="rId54"/>
    <p:sldId id="863" r:id="rId55"/>
    <p:sldId id="903" r:id="rId56"/>
    <p:sldId id="933" r:id="rId57"/>
    <p:sldId id="864" r:id="rId58"/>
    <p:sldId id="865" r:id="rId59"/>
    <p:sldId id="866" r:id="rId60"/>
    <p:sldId id="867" r:id="rId61"/>
    <p:sldId id="868" r:id="rId62"/>
    <p:sldId id="869" r:id="rId63"/>
    <p:sldId id="870" r:id="rId64"/>
    <p:sldId id="31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itial Pages" id="{C6BAA5CD-2560-40ED-B6ED-C5BDE5CF9AC4}">
          <p14:sldIdLst>
            <p14:sldId id="859"/>
            <p14:sldId id="818"/>
            <p14:sldId id="925"/>
            <p14:sldId id="927"/>
            <p14:sldId id="914"/>
            <p14:sldId id="861"/>
            <p14:sldId id="860"/>
            <p14:sldId id="845"/>
          </p14:sldIdLst>
        </p14:section>
        <p14:section name="Risk Management" id="{D7FE590F-BE0D-4D18-A84F-E6FD50D60639}">
          <p14:sldIdLst>
            <p14:sldId id="928"/>
            <p14:sldId id="872"/>
            <p14:sldId id="884"/>
            <p14:sldId id="885"/>
            <p14:sldId id="886"/>
            <p14:sldId id="887"/>
            <p14:sldId id="890"/>
            <p14:sldId id="283"/>
            <p14:sldId id="280"/>
            <p14:sldId id="281"/>
            <p14:sldId id="282"/>
            <p14:sldId id="888"/>
            <p14:sldId id="874"/>
            <p14:sldId id="889"/>
            <p14:sldId id="916"/>
            <p14:sldId id="923"/>
          </p14:sldIdLst>
        </p14:section>
        <p14:section name="Risk Families" id="{9AA857FB-FE10-470A-828D-B2F532489DB2}">
          <p14:sldIdLst>
            <p14:sldId id="929"/>
            <p14:sldId id="841"/>
            <p14:sldId id="838"/>
            <p14:sldId id="843"/>
            <p14:sldId id="844"/>
          </p14:sldIdLst>
        </p14:section>
        <p14:section name="Risk Imagination and Case study" id="{5F81B197-7B98-46D4-ADB8-4D14399A063F}">
          <p14:sldIdLst>
            <p14:sldId id="930"/>
            <p14:sldId id="902"/>
            <p14:sldId id="910"/>
            <p14:sldId id="908"/>
            <p14:sldId id="909"/>
            <p14:sldId id="911"/>
            <p14:sldId id="912"/>
            <p14:sldId id="913"/>
          </p14:sldIdLst>
        </p14:section>
        <p14:section name="RBIA- Planning and Execution" id="{C30F1823-76B3-4006-AA45-BF3EA422B1C5}">
          <p14:sldIdLst>
            <p14:sldId id="931"/>
            <p14:sldId id="881"/>
            <p14:sldId id="924"/>
            <p14:sldId id="926"/>
            <p14:sldId id="883"/>
            <p14:sldId id="922"/>
            <p14:sldId id="842"/>
            <p14:sldId id="895"/>
            <p14:sldId id="892"/>
          </p14:sldIdLst>
        </p14:section>
        <p14:section name="Audit Report Contetnts" id="{B84E1FE6-3ABC-450A-A559-F5F0185923CD}">
          <p14:sldIdLst>
            <p14:sldId id="932"/>
            <p14:sldId id="915"/>
            <p14:sldId id="891"/>
            <p14:sldId id="921"/>
            <p14:sldId id="862"/>
            <p14:sldId id="863"/>
            <p14:sldId id="903"/>
          </p14:sldIdLst>
        </p14:section>
        <p14:section name="Appendix-Questions" id="{5180A40C-1880-4A33-9A19-7E1EC0C94119}">
          <p14:sldIdLst>
            <p14:sldId id="933"/>
            <p14:sldId id="864"/>
            <p14:sldId id="865"/>
            <p14:sldId id="866"/>
            <p14:sldId id="867"/>
            <p14:sldId id="868"/>
            <p14:sldId id="869"/>
            <p14:sldId id="870"/>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C7C42"/>
    <a:srgbClr val="0070C0"/>
    <a:srgbClr val="775F55"/>
    <a:srgbClr val="BA8BDD"/>
    <a:srgbClr val="005693"/>
    <a:srgbClr val="FFFFFF"/>
    <a:srgbClr val="7DE9E9"/>
    <a:srgbClr val="00B050"/>
    <a:srgbClr val="7AA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94660"/>
  </p:normalViewPr>
  <p:slideViewPr>
    <p:cSldViewPr snapToGrid="0">
      <p:cViewPr varScale="1">
        <p:scale>
          <a:sx n="108" d="100"/>
          <a:sy n="108"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iagrams/_rels/data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38.svg"/><Relationship Id="rId1" Type="http://schemas.openxmlformats.org/officeDocument/2006/relationships/image" Target="../media/image22.png"/><Relationship Id="rId6" Type="http://schemas.openxmlformats.org/officeDocument/2006/relationships/image" Target="../media/image42.svg"/><Relationship Id="rId5" Type="http://schemas.openxmlformats.org/officeDocument/2006/relationships/image" Target="../media/image24.png"/><Relationship Id="rId4" Type="http://schemas.openxmlformats.org/officeDocument/2006/relationships/image" Target="../media/image4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38.svg"/><Relationship Id="rId1" Type="http://schemas.openxmlformats.org/officeDocument/2006/relationships/image" Target="../media/image22.png"/><Relationship Id="rId6" Type="http://schemas.openxmlformats.org/officeDocument/2006/relationships/image" Target="../media/image42.svg"/><Relationship Id="rId5" Type="http://schemas.openxmlformats.org/officeDocument/2006/relationships/image" Target="../media/image24.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9284F-8C3F-4019-8C69-A19A811894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CA7610C6-6848-4F69-8230-CFBB20841664}">
      <dgm:prSet custT="1"/>
      <dgm:spPr/>
      <dgm:t>
        <a:bodyPr/>
        <a:lstStyle/>
        <a:p>
          <a:r>
            <a:rPr lang="en-IN" sz="2000" b="1" dirty="0">
              <a:solidFill>
                <a:srgbClr val="0D0A0E"/>
              </a:solidFill>
              <a:latin typeface="Georgia" panose="02040502050405020303" pitchFamily="18" charset="0"/>
            </a:rPr>
            <a:t>1. Introduction to RBIA</a:t>
          </a:r>
        </a:p>
      </dgm:t>
    </dgm:pt>
    <dgm:pt modelId="{356711E9-12AF-409E-99FE-4DEDA34A9DB8}" type="parTrans" cxnId="{DD289B8A-826F-4695-A609-B22C0ADA093E}">
      <dgm:prSet/>
      <dgm:spPr/>
      <dgm:t>
        <a:bodyPr/>
        <a:lstStyle/>
        <a:p>
          <a:endParaRPr lang="en-IN" sz="1800" b="1">
            <a:solidFill>
              <a:srgbClr val="0D0A0E"/>
            </a:solidFill>
            <a:latin typeface="Arial Nova" panose="020B0504020202020204" pitchFamily="34" charset="0"/>
          </a:endParaRPr>
        </a:p>
      </dgm:t>
    </dgm:pt>
    <dgm:pt modelId="{2619642C-A94C-40C0-BA95-B1D80297F418}" type="sibTrans" cxnId="{DD289B8A-826F-4695-A609-B22C0ADA093E}">
      <dgm:prSet/>
      <dgm:spPr/>
      <dgm:t>
        <a:bodyPr/>
        <a:lstStyle/>
        <a:p>
          <a:endParaRPr lang="en-IN" sz="1800" b="1">
            <a:solidFill>
              <a:srgbClr val="0D0A0E"/>
            </a:solidFill>
            <a:latin typeface="Arial Nova" panose="020B0504020202020204" pitchFamily="34" charset="0"/>
          </a:endParaRPr>
        </a:p>
      </dgm:t>
    </dgm:pt>
    <dgm:pt modelId="{E68EF951-53C8-4F6F-A5BE-1A08961138BA}">
      <dgm:prSet custT="1"/>
      <dgm:spPr>
        <a:solidFill>
          <a:schemeClr val="bg2">
            <a:lumMod val="90000"/>
          </a:schemeClr>
        </a:solidFill>
      </dgm:spPr>
      <dgm:t>
        <a:bodyPr/>
        <a:lstStyle/>
        <a:p>
          <a:r>
            <a:rPr lang="en-IN" sz="2000" b="1" dirty="0">
              <a:solidFill>
                <a:srgbClr val="0D0A0E"/>
              </a:solidFill>
              <a:latin typeface="Georgia" panose="02040502050405020303" pitchFamily="18" charset="0"/>
            </a:rPr>
            <a:t>2. Risk Management</a:t>
          </a:r>
        </a:p>
      </dgm:t>
    </dgm:pt>
    <dgm:pt modelId="{25B22AC3-52D1-4C95-99FE-D6BF2C312684}" type="parTrans" cxnId="{33029A73-BC81-444A-A1A0-E639323B7F0A}">
      <dgm:prSet/>
      <dgm:spPr/>
      <dgm:t>
        <a:bodyPr/>
        <a:lstStyle/>
        <a:p>
          <a:endParaRPr lang="en-IN" sz="1800" b="1">
            <a:solidFill>
              <a:srgbClr val="0D0A0E"/>
            </a:solidFill>
            <a:latin typeface="Arial Nova" panose="020B0504020202020204" pitchFamily="34" charset="0"/>
          </a:endParaRPr>
        </a:p>
      </dgm:t>
    </dgm:pt>
    <dgm:pt modelId="{B97EC020-EE1F-44BC-827F-DA32E49BA3B3}" type="sibTrans" cxnId="{33029A73-BC81-444A-A1A0-E639323B7F0A}">
      <dgm:prSet/>
      <dgm:spPr/>
      <dgm:t>
        <a:bodyPr/>
        <a:lstStyle/>
        <a:p>
          <a:endParaRPr lang="en-IN" sz="1800" b="1">
            <a:solidFill>
              <a:srgbClr val="0D0A0E"/>
            </a:solidFill>
            <a:latin typeface="Arial Nova" panose="020B0504020202020204" pitchFamily="34" charset="0"/>
          </a:endParaRPr>
        </a:p>
      </dgm:t>
    </dgm:pt>
    <dgm:pt modelId="{1294ACE4-278B-4B3E-BF4C-13861710DEEE}">
      <dgm:prSet custT="1"/>
      <dgm:spPr>
        <a:solidFill>
          <a:srgbClr val="E0CBA3"/>
        </a:solidFill>
      </dgm:spPr>
      <dgm:t>
        <a:bodyPr/>
        <a:lstStyle/>
        <a:p>
          <a:r>
            <a:rPr lang="en-IN" sz="1800" b="1" dirty="0">
              <a:solidFill>
                <a:srgbClr val="0D0A0E"/>
              </a:solidFill>
              <a:latin typeface="Georgia" panose="02040502050405020303" pitchFamily="18" charset="0"/>
            </a:rPr>
            <a:t>6</a:t>
          </a:r>
          <a:r>
            <a:rPr lang="en-IN" sz="1800" b="1" dirty="0">
              <a:solidFill>
                <a:srgbClr val="0D0A0E"/>
              </a:solidFill>
              <a:latin typeface="Arial Nova" panose="020B0504020202020204" pitchFamily="34" charset="0"/>
            </a:rPr>
            <a:t>. </a:t>
          </a:r>
          <a:r>
            <a:rPr lang="en-IN" sz="1800" b="1" dirty="0">
              <a:solidFill>
                <a:srgbClr val="0D0A0E"/>
              </a:solidFill>
              <a:latin typeface="Georgia" panose="02040502050405020303" pitchFamily="18" charset="0"/>
            </a:rPr>
            <a:t>Audit Report</a:t>
          </a:r>
        </a:p>
      </dgm:t>
    </dgm:pt>
    <dgm:pt modelId="{C70FFC58-0FB4-4018-A80D-AEAA00E4F16A}" type="parTrans" cxnId="{877DC5DE-718D-47F3-9579-2886224514FF}">
      <dgm:prSet/>
      <dgm:spPr/>
      <dgm:t>
        <a:bodyPr/>
        <a:lstStyle/>
        <a:p>
          <a:endParaRPr lang="en-IN" sz="1800" b="1">
            <a:solidFill>
              <a:srgbClr val="0D0A0E"/>
            </a:solidFill>
            <a:latin typeface="Arial Nova" panose="020B0504020202020204" pitchFamily="34" charset="0"/>
          </a:endParaRPr>
        </a:p>
      </dgm:t>
    </dgm:pt>
    <dgm:pt modelId="{78444E47-D3A6-4BA4-B396-2FBBCD0BF739}" type="sibTrans" cxnId="{877DC5DE-718D-47F3-9579-2886224514FF}">
      <dgm:prSet/>
      <dgm:spPr/>
      <dgm:t>
        <a:bodyPr/>
        <a:lstStyle/>
        <a:p>
          <a:endParaRPr lang="en-IN" sz="1800" b="1">
            <a:solidFill>
              <a:srgbClr val="0D0A0E"/>
            </a:solidFill>
            <a:latin typeface="Arial Nova" panose="020B0504020202020204" pitchFamily="34" charset="0"/>
          </a:endParaRPr>
        </a:p>
      </dgm:t>
    </dgm:pt>
    <dgm:pt modelId="{CFA02B97-AC05-44E0-9504-FFAA807982FC}">
      <dgm:prSet custT="1"/>
      <dgm:spPr>
        <a:solidFill>
          <a:srgbClr val="B0CAC4"/>
        </a:solidFill>
      </dgm:spPr>
      <dgm:t>
        <a:bodyPr/>
        <a:lstStyle/>
        <a:p>
          <a:r>
            <a:rPr lang="en-IN" sz="1800" b="1" kern="1200" dirty="0">
              <a:solidFill>
                <a:srgbClr val="0D0A0E"/>
              </a:solidFill>
              <a:latin typeface="Georgia" panose="02040502050405020303" pitchFamily="18" charset="0"/>
              <a:ea typeface="+mn-ea"/>
              <a:cs typeface="+mn-cs"/>
            </a:rPr>
            <a:t>7. Appendix- Questions</a:t>
          </a:r>
        </a:p>
      </dgm:t>
    </dgm:pt>
    <dgm:pt modelId="{BA6CE7CC-3B03-49C8-B22E-2077C0083BB8}" type="parTrans" cxnId="{E84222B4-85E3-4AD8-A761-CCF77B1FBD30}">
      <dgm:prSet/>
      <dgm:spPr/>
      <dgm:t>
        <a:bodyPr/>
        <a:lstStyle/>
        <a:p>
          <a:endParaRPr lang="en-IN">
            <a:solidFill>
              <a:srgbClr val="0D0A0E"/>
            </a:solidFill>
          </a:endParaRPr>
        </a:p>
      </dgm:t>
    </dgm:pt>
    <dgm:pt modelId="{0CDD2162-2650-42C8-9378-B683A50AA714}" type="sibTrans" cxnId="{E84222B4-85E3-4AD8-A761-CCF77B1FBD30}">
      <dgm:prSet/>
      <dgm:spPr/>
      <dgm:t>
        <a:bodyPr/>
        <a:lstStyle/>
        <a:p>
          <a:endParaRPr lang="en-IN">
            <a:solidFill>
              <a:srgbClr val="0D0A0E"/>
            </a:solidFill>
          </a:endParaRPr>
        </a:p>
      </dgm:t>
    </dgm:pt>
    <dgm:pt modelId="{8A112FEB-E3CC-4841-950C-AEEEC70CDC11}">
      <dgm:prSet custT="1"/>
      <dgm:spPr>
        <a:solidFill>
          <a:schemeClr val="accent5">
            <a:lumMod val="60000"/>
            <a:lumOff val="40000"/>
          </a:schemeClr>
        </a:solidFill>
      </dgm:spPr>
      <dgm:t>
        <a:bodyPr/>
        <a:lstStyle/>
        <a:p>
          <a:r>
            <a:rPr lang="en-IN" sz="2000" b="1" dirty="0">
              <a:solidFill>
                <a:srgbClr val="0D0A0E"/>
              </a:solidFill>
              <a:latin typeface="Georgia" panose="02040502050405020303" pitchFamily="18" charset="0"/>
            </a:rPr>
            <a:t>3. Risk Families ( Risks in different industries)</a:t>
          </a:r>
          <a:endParaRPr lang="en-IN" sz="2000" dirty="0"/>
        </a:p>
      </dgm:t>
    </dgm:pt>
    <dgm:pt modelId="{5E370C43-61B7-4DB6-A121-C007F94807DB}" type="parTrans" cxnId="{5A1F042F-0D69-446C-809D-B39F0FE46737}">
      <dgm:prSet/>
      <dgm:spPr/>
      <dgm:t>
        <a:bodyPr/>
        <a:lstStyle/>
        <a:p>
          <a:endParaRPr lang="en-IN"/>
        </a:p>
      </dgm:t>
    </dgm:pt>
    <dgm:pt modelId="{73DED5E9-09D7-436D-960B-860A3623285D}" type="sibTrans" cxnId="{5A1F042F-0D69-446C-809D-B39F0FE46737}">
      <dgm:prSet/>
      <dgm:spPr/>
      <dgm:t>
        <a:bodyPr/>
        <a:lstStyle/>
        <a:p>
          <a:endParaRPr lang="en-IN"/>
        </a:p>
      </dgm:t>
    </dgm:pt>
    <dgm:pt modelId="{ED43DB12-28CA-418F-ACFD-75B6230BCF09}">
      <dgm:prSet custT="1"/>
      <dgm:spPr>
        <a:solidFill>
          <a:schemeClr val="accent2">
            <a:lumMod val="60000"/>
            <a:lumOff val="40000"/>
          </a:schemeClr>
        </a:solidFill>
      </dgm:spPr>
      <dgm:t>
        <a:bodyPr/>
        <a:lstStyle/>
        <a:p>
          <a:r>
            <a:rPr lang="en-IN" sz="2000" b="1" dirty="0">
              <a:solidFill>
                <a:srgbClr val="0D0A0E"/>
              </a:solidFill>
              <a:latin typeface="Georgia" panose="02040502050405020303" pitchFamily="18" charset="0"/>
            </a:rPr>
            <a:t>4. Risk Imagination- Business Process- Case Study</a:t>
          </a:r>
          <a:endParaRPr lang="en-IN" sz="2000" dirty="0"/>
        </a:p>
      </dgm:t>
    </dgm:pt>
    <dgm:pt modelId="{E8779A84-EF77-4498-9AC6-59FBEB742A91}" type="parTrans" cxnId="{381EE580-ED30-4B70-B993-31531843B0C6}">
      <dgm:prSet/>
      <dgm:spPr/>
      <dgm:t>
        <a:bodyPr/>
        <a:lstStyle/>
        <a:p>
          <a:endParaRPr lang="en-IN"/>
        </a:p>
      </dgm:t>
    </dgm:pt>
    <dgm:pt modelId="{EF6B3625-BE63-446E-A007-E3122959CE65}" type="sibTrans" cxnId="{381EE580-ED30-4B70-B993-31531843B0C6}">
      <dgm:prSet/>
      <dgm:spPr/>
      <dgm:t>
        <a:bodyPr/>
        <a:lstStyle/>
        <a:p>
          <a:endParaRPr lang="en-IN"/>
        </a:p>
      </dgm:t>
    </dgm:pt>
    <dgm:pt modelId="{991D4506-EFAB-49A0-BEEB-F3C7F635E100}">
      <dgm:prSet custT="1"/>
      <dgm:spPr/>
      <dgm:t>
        <a:bodyPr/>
        <a:lstStyle/>
        <a:p>
          <a:r>
            <a:rPr lang="en-IN" sz="2000" b="1" dirty="0">
              <a:solidFill>
                <a:srgbClr val="0D0A0E"/>
              </a:solidFill>
              <a:latin typeface="Georgia" panose="02040502050405020303" pitchFamily="18" charset="0"/>
            </a:rPr>
            <a:t>5. RBIA – Planning and Execution  </a:t>
          </a:r>
          <a:endParaRPr lang="en-IN" sz="2000" dirty="0"/>
        </a:p>
      </dgm:t>
    </dgm:pt>
    <dgm:pt modelId="{764CFAA6-C1D3-4CA0-9FBE-E8164C2FAA65}" type="parTrans" cxnId="{EB774627-FC54-4BA3-AB0C-68595D40D911}">
      <dgm:prSet/>
      <dgm:spPr/>
      <dgm:t>
        <a:bodyPr/>
        <a:lstStyle/>
        <a:p>
          <a:endParaRPr lang="en-IN"/>
        </a:p>
      </dgm:t>
    </dgm:pt>
    <dgm:pt modelId="{8CE06A00-DBB0-4F76-ABCC-5C20E6499D92}" type="sibTrans" cxnId="{EB774627-FC54-4BA3-AB0C-68595D40D911}">
      <dgm:prSet/>
      <dgm:spPr/>
      <dgm:t>
        <a:bodyPr/>
        <a:lstStyle/>
        <a:p>
          <a:endParaRPr lang="en-IN"/>
        </a:p>
      </dgm:t>
    </dgm:pt>
    <dgm:pt modelId="{C9713C2D-3228-4461-8625-61222B3C9F0B}" type="pres">
      <dgm:prSet presAssocID="{1779284F-8C3F-4019-8C69-A19A811894C0}" presName="linear" presStyleCnt="0">
        <dgm:presLayoutVars>
          <dgm:dir/>
          <dgm:animLvl val="lvl"/>
          <dgm:resizeHandles val="exact"/>
        </dgm:presLayoutVars>
      </dgm:prSet>
      <dgm:spPr/>
      <dgm:t>
        <a:bodyPr/>
        <a:lstStyle/>
        <a:p>
          <a:endParaRPr lang="en-US"/>
        </a:p>
      </dgm:t>
    </dgm:pt>
    <dgm:pt modelId="{1173C591-688D-48A3-8502-02D1853CCDC0}" type="pres">
      <dgm:prSet presAssocID="{CA7610C6-6848-4F69-8230-CFBB20841664}" presName="parentLin" presStyleCnt="0"/>
      <dgm:spPr/>
    </dgm:pt>
    <dgm:pt modelId="{2E3F2D8E-7E70-4904-AC4E-8D61747D9CEF}" type="pres">
      <dgm:prSet presAssocID="{CA7610C6-6848-4F69-8230-CFBB20841664}" presName="parentLeftMargin" presStyleLbl="node1" presStyleIdx="0" presStyleCnt="7"/>
      <dgm:spPr/>
      <dgm:t>
        <a:bodyPr/>
        <a:lstStyle/>
        <a:p>
          <a:endParaRPr lang="en-US"/>
        </a:p>
      </dgm:t>
    </dgm:pt>
    <dgm:pt modelId="{17E652AD-7A10-45B6-B962-1CD427A05174}" type="pres">
      <dgm:prSet presAssocID="{CA7610C6-6848-4F69-8230-CFBB20841664}" presName="parentText" presStyleLbl="node1" presStyleIdx="0" presStyleCnt="7" custScaleX="82645" custScaleY="156049">
        <dgm:presLayoutVars>
          <dgm:chMax val="0"/>
          <dgm:bulletEnabled val="1"/>
        </dgm:presLayoutVars>
      </dgm:prSet>
      <dgm:spPr/>
      <dgm:t>
        <a:bodyPr/>
        <a:lstStyle/>
        <a:p>
          <a:endParaRPr lang="en-US"/>
        </a:p>
      </dgm:t>
    </dgm:pt>
    <dgm:pt modelId="{4FC3649A-6B6D-4FF2-A04C-2E777EC91595}" type="pres">
      <dgm:prSet presAssocID="{CA7610C6-6848-4F69-8230-CFBB20841664}" presName="negativeSpace" presStyleCnt="0"/>
      <dgm:spPr/>
    </dgm:pt>
    <dgm:pt modelId="{5C5BCF9B-8B08-4860-988B-0F42C2BA56A2}" type="pres">
      <dgm:prSet presAssocID="{CA7610C6-6848-4F69-8230-CFBB20841664}" presName="childText" presStyleLbl="conFgAcc1" presStyleIdx="0" presStyleCnt="7">
        <dgm:presLayoutVars>
          <dgm:bulletEnabled val="1"/>
        </dgm:presLayoutVars>
      </dgm:prSet>
      <dgm:spPr/>
    </dgm:pt>
    <dgm:pt modelId="{FC2F4C08-83BA-4D08-BD67-CCD590E53835}" type="pres">
      <dgm:prSet presAssocID="{2619642C-A94C-40C0-BA95-B1D80297F418}" presName="spaceBetweenRectangles" presStyleCnt="0"/>
      <dgm:spPr/>
    </dgm:pt>
    <dgm:pt modelId="{AF19A951-4230-414F-BC8B-4147F8331800}" type="pres">
      <dgm:prSet presAssocID="{E68EF951-53C8-4F6F-A5BE-1A08961138BA}" presName="parentLin" presStyleCnt="0"/>
      <dgm:spPr/>
    </dgm:pt>
    <dgm:pt modelId="{B4871306-5695-4D1D-9D0A-D2735B0D77D7}" type="pres">
      <dgm:prSet presAssocID="{E68EF951-53C8-4F6F-A5BE-1A08961138BA}" presName="parentLeftMargin" presStyleLbl="node1" presStyleIdx="0" presStyleCnt="7"/>
      <dgm:spPr/>
      <dgm:t>
        <a:bodyPr/>
        <a:lstStyle/>
        <a:p>
          <a:endParaRPr lang="en-US"/>
        </a:p>
      </dgm:t>
    </dgm:pt>
    <dgm:pt modelId="{22D08D8D-9719-4A84-B877-80D55CD01D7A}" type="pres">
      <dgm:prSet presAssocID="{E68EF951-53C8-4F6F-A5BE-1A08961138BA}" presName="parentText" presStyleLbl="node1" presStyleIdx="1" presStyleCnt="7" custScaleX="82645" custScaleY="159477">
        <dgm:presLayoutVars>
          <dgm:chMax val="0"/>
          <dgm:bulletEnabled val="1"/>
        </dgm:presLayoutVars>
      </dgm:prSet>
      <dgm:spPr/>
      <dgm:t>
        <a:bodyPr/>
        <a:lstStyle/>
        <a:p>
          <a:endParaRPr lang="en-US"/>
        </a:p>
      </dgm:t>
    </dgm:pt>
    <dgm:pt modelId="{521C29D1-C659-4887-9BEA-C6E8D8AEC0F3}" type="pres">
      <dgm:prSet presAssocID="{E68EF951-53C8-4F6F-A5BE-1A08961138BA}" presName="negativeSpace" presStyleCnt="0"/>
      <dgm:spPr/>
    </dgm:pt>
    <dgm:pt modelId="{6EF90AEF-659C-4C43-97FA-BC8A9E50C06C}" type="pres">
      <dgm:prSet presAssocID="{E68EF951-53C8-4F6F-A5BE-1A08961138BA}" presName="childText" presStyleLbl="conFgAcc1" presStyleIdx="1" presStyleCnt="7">
        <dgm:presLayoutVars>
          <dgm:bulletEnabled val="1"/>
        </dgm:presLayoutVars>
      </dgm:prSet>
      <dgm:spPr/>
    </dgm:pt>
    <dgm:pt modelId="{9CE13C1E-825F-4A12-89A6-C49C3D32C25C}" type="pres">
      <dgm:prSet presAssocID="{B97EC020-EE1F-44BC-827F-DA32E49BA3B3}" presName="spaceBetweenRectangles" presStyleCnt="0"/>
      <dgm:spPr/>
    </dgm:pt>
    <dgm:pt modelId="{F115349D-3092-4680-AE82-2B7D44AD63A7}" type="pres">
      <dgm:prSet presAssocID="{8A112FEB-E3CC-4841-950C-AEEEC70CDC11}" presName="parentLin" presStyleCnt="0"/>
      <dgm:spPr/>
    </dgm:pt>
    <dgm:pt modelId="{6675A6A1-9E4B-4968-BF41-136F4D5973DD}" type="pres">
      <dgm:prSet presAssocID="{8A112FEB-E3CC-4841-950C-AEEEC70CDC11}" presName="parentLeftMargin" presStyleLbl="node1" presStyleIdx="1" presStyleCnt="7"/>
      <dgm:spPr/>
      <dgm:t>
        <a:bodyPr/>
        <a:lstStyle/>
        <a:p>
          <a:endParaRPr lang="en-US"/>
        </a:p>
      </dgm:t>
    </dgm:pt>
    <dgm:pt modelId="{978B3286-DB70-44E8-90B5-DEFFAA6FBEC5}" type="pres">
      <dgm:prSet presAssocID="{8A112FEB-E3CC-4841-950C-AEEEC70CDC11}" presName="parentText" presStyleLbl="node1" presStyleIdx="2" presStyleCnt="7" custScaleX="100035" custScaleY="156739">
        <dgm:presLayoutVars>
          <dgm:chMax val="0"/>
          <dgm:bulletEnabled val="1"/>
        </dgm:presLayoutVars>
      </dgm:prSet>
      <dgm:spPr/>
      <dgm:t>
        <a:bodyPr/>
        <a:lstStyle/>
        <a:p>
          <a:endParaRPr lang="en-US"/>
        </a:p>
      </dgm:t>
    </dgm:pt>
    <dgm:pt modelId="{74C833FE-AE22-4B30-89DA-65A618C7F39C}" type="pres">
      <dgm:prSet presAssocID="{8A112FEB-E3CC-4841-950C-AEEEC70CDC11}" presName="negativeSpace" presStyleCnt="0"/>
      <dgm:spPr/>
    </dgm:pt>
    <dgm:pt modelId="{48D0993C-55BF-4E0A-B75D-D8F4017615F7}" type="pres">
      <dgm:prSet presAssocID="{8A112FEB-E3CC-4841-950C-AEEEC70CDC11}" presName="childText" presStyleLbl="conFgAcc1" presStyleIdx="2" presStyleCnt="7">
        <dgm:presLayoutVars>
          <dgm:bulletEnabled val="1"/>
        </dgm:presLayoutVars>
      </dgm:prSet>
      <dgm:spPr/>
    </dgm:pt>
    <dgm:pt modelId="{E961741D-7901-4D68-92B6-E6F6849FD124}" type="pres">
      <dgm:prSet presAssocID="{73DED5E9-09D7-436D-960B-860A3623285D}" presName="spaceBetweenRectangles" presStyleCnt="0"/>
      <dgm:spPr/>
    </dgm:pt>
    <dgm:pt modelId="{9A05822B-BD8D-4B36-A388-092116AD30F9}" type="pres">
      <dgm:prSet presAssocID="{ED43DB12-28CA-418F-ACFD-75B6230BCF09}" presName="parentLin" presStyleCnt="0"/>
      <dgm:spPr/>
    </dgm:pt>
    <dgm:pt modelId="{D499108C-A0D1-44E3-B0B4-6886FFB96D6F}" type="pres">
      <dgm:prSet presAssocID="{ED43DB12-28CA-418F-ACFD-75B6230BCF09}" presName="parentLeftMargin" presStyleLbl="node1" presStyleIdx="2" presStyleCnt="7"/>
      <dgm:spPr/>
      <dgm:t>
        <a:bodyPr/>
        <a:lstStyle/>
        <a:p>
          <a:endParaRPr lang="en-US"/>
        </a:p>
      </dgm:t>
    </dgm:pt>
    <dgm:pt modelId="{2395C1F1-FEE2-4353-9C79-ECA039A6A5DA}" type="pres">
      <dgm:prSet presAssocID="{ED43DB12-28CA-418F-ACFD-75B6230BCF09}" presName="parentText" presStyleLbl="node1" presStyleIdx="3" presStyleCnt="7" custScaleX="107889" custScaleY="133100">
        <dgm:presLayoutVars>
          <dgm:chMax val="0"/>
          <dgm:bulletEnabled val="1"/>
        </dgm:presLayoutVars>
      </dgm:prSet>
      <dgm:spPr/>
      <dgm:t>
        <a:bodyPr/>
        <a:lstStyle/>
        <a:p>
          <a:endParaRPr lang="en-US"/>
        </a:p>
      </dgm:t>
    </dgm:pt>
    <dgm:pt modelId="{13F1053A-6ABB-4012-A8C8-8C38A487FDE4}" type="pres">
      <dgm:prSet presAssocID="{ED43DB12-28CA-418F-ACFD-75B6230BCF09}" presName="negativeSpace" presStyleCnt="0"/>
      <dgm:spPr/>
    </dgm:pt>
    <dgm:pt modelId="{E2F5DC6A-308F-4DD9-9E42-B8D2629E98A4}" type="pres">
      <dgm:prSet presAssocID="{ED43DB12-28CA-418F-ACFD-75B6230BCF09}" presName="childText" presStyleLbl="conFgAcc1" presStyleIdx="3" presStyleCnt="7">
        <dgm:presLayoutVars>
          <dgm:bulletEnabled val="1"/>
        </dgm:presLayoutVars>
      </dgm:prSet>
      <dgm:spPr/>
    </dgm:pt>
    <dgm:pt modelId="{AA852A99-EE48-49EB-80D4-6F300D22F1C7}" type="pres">
      <dgm:prSet presAssocID="{EF6B3625-BE63-446E-A007-E3122959CE65}" presName="spaceBetweenRectangles" presStyleCnt="0"/>
      <dgm:spPr/>
    </dgm:pt>
    <dgm:pt modelId="{DB9C4476-B124-4FA7-B641-6F64DFBA42DD}" type="pres">
      <dgm:prSet presAssocID="{991D4506-EFAB-49A0-BEEB-F3C7F635E100}" presName="parentLin" presStyleCnt="0"/>
      <dgm:spPr/>
    </dgm:pt>
    <dgm:pt modelId="{97766EE9-FF79-4727-8B32-DF22F1CFE94B}" type="pres">
      <dgm:prSet presAssocID="{991D4506-EFAB-49A0-BEEB-F3C7F635E100}" presName="parentLeftMargin" presStyleLbl="node1" presStyleIdx="3" presStyleCnt="7"/>
      <dgm:spPr/>
      <dgm:t>
        <a:bodyPr/>
        <a:lstStyle/>
        <a:p>
          <a:endParaRPr lang="en-US"/>
        </a:p>
      </dgm:t>
    </dgm:pt>
    <dgm:pt modelId="{F8AE5D9B-EE96-4245-9B4A-F6E82C578A69}" type="pres">
      <dgm:prSet presAssocID="{991D4506-EFAB-49A0-BEEB-F3C7F635E100}" presName="parentText" presStyleLbl="node1" presStyleIdx="4" presStyleCnt="7" custScaleX="81336" custScaleY="126586">
        <dgm:presLayoutVars>
          <dgm:chMax val="0"/>
          <dgm:bulletEnabled val="1"/>
        </dgm:presLayoutVars>
      </dgm:prSet>
      <dgm:spPr/>
      <dgm:t>
        <a:bodyPr/>
        <a:lstStyle/>
        <a:p>
          <a:endParaRPr lang="en-US"/>
        </a:p>
      </dgm:t>
    </dgm:pt>
    <dgm:pt modelId="{43734B1F-399D-4941-81A2-13935044072C}" type="pres">
      <dgm:prSet presAssocID="{991D4506-EFAB-49A0-BEEB-F3C7F635E100}" presName="negativeSpace" presStyleCnt="0"/>
      <dgm:spPr/>
    </dgm:pt>
    <dgm:pt modelId="{C6936183-F378-4358-9408-ACBF2748A29E}" type="pres">
      <dgm:prSet presAssocID="{991D4506-EFAB-49A0-BEEB-F3C7F635E100}" presName="childText" presStyleLbl="conFgAcc1" presStyleIdx="4" presStyleCnt="7">
        <dgm:presLayoutVars>
          <dgm:bulletEnabled val="1"/>
        </dgm:presLayoutVars>
      </dgm:prSet>
      <dgm:spPr/>
    </dgm:pt>
    <dgm:pt modelId="{33918E40-3762-4B11-A075-8B6BF1E52824}" type="pres">
      <dgm:prSet presAssocID="{8CE06A00-DBB0-4F76-ABCC-5C20E6499D92}" presName="spaceBetweenRectangles" presStyleCnt="0"/>
      <dgm:spPr/>
    </dgm:pt>
    <dgm:pt modelId="{97CA8FB8-3744-4276-BB71-C254C564635C}" type="pres">
      <dgm:prSet presAssocID="{1294ACE4-278B-4B3E-BF4C-13861710DEEE}" presName="parentLin" presStyleCnt="0"/>
      <dgm:spPr/>
    </dgm:pt>
    <dgm:pt modelId="{9F46DB81-6E71-4014-97E4-3C8949057418}" type="pres">
      <dgm:prSet presAssocID="{1294ACE4-278B-4B3E-BF4C-13861710DEEE}" presName="parentLeftMargin" presStyleLbl="node1" presStyleIdx="4" presStyleCnt="7"/>
      <dgm:spPr/>
      <dgm:t>
        <a:bodyPr/>
        <a:lstStyle/>
        <a:p>
          <a:endParaRPr lang="en-US"/>
        </a:p>
      </dgm:t>
    </dgm:pt>
    <dgm:pt modelId="{104C9062-ACAE-4213-84FB-A70E47F9EF4B}" type="pres">
      <dgm:prSet presAssocID="{1294ACE4-278B-4B3E-BF4C-13861710DEEE}" presName="parentText" presStyleLbl="node1" presStyleIdx="5" presStyleCnt="7" custScaleX="90909" custScaleY="149969">
        <dgm:presLayoutVars>
          <dgm:chMax val="0"/>
          <dgm:bulletEnabled val="1"/>
        </dgm:presLayoutVars>
      </dgm:prSet>
      <dgm:spPr/>
      <dgm:t>
        <a:bodyPr/>
        <a:lstStyle/>
        <a:p>
          <a:endParaRPr lang="en-US"/>
        </a:p>
      </dgm:t>
    </dgm:pt>
    <dgm:pt modelId="{D84ABDE3-1C90-465C-A6D1-6AAEFC6EAF61}" type="pres">
      <dgm:prSet presAssocID="{1294ACE4-278B-4B3E-BF4C-13861710DEEE}" presName="negativeSpace" presStyleCnt="0"/>
      <dgm:spPr/>
    </dgm:pt>
    <dgm:pt modelId="{05660972-411F-4286-8E74-E3F5F94D92F4}" type="pres">
      <dgm:prSet presAssocID="{1294ACE4-278B-4B3E-BF4C-13861710DEEE}" presName="childText" presStyleLbl="conFgAcc1" presStyleIdx="5" presStyleCnt="7">
        <dgm:presLayoutVars>
          <dgm:bulletEnabled val="1"/>
        </dgm:presLayoutVars>
      </dgm:prSet>
      <dgm:spPr/>
    </dgm:pt>
    <dgm:pt modelId="{127AD849-17A4-48E9-ADEC-52E5A4549F19}" type="pres">
      <dgm:prSet presAssocID="{78444E47-D3A6-4BA4-B396-2FBBCD0BF739}" presName="spaceBetweenRectangles" presStyleCnt="0"/>
      <dgm:spPr/>
    </dgm:pt>
    <dgm:pt modelId="{5DD7D6AB-14D8-4D8A-8BE2-956FF7B15EEC}" type="pres">
      <dgm:prSet presAssocID="{CFA02B97-AC05-44E0-9504-FFAA807982FC}" presName="parentLin" presStyleCnt="0"/>
      <dgm:spPr/>
    </dgm:pt>
    <dgm:pt modelId="{F33417CE-CE6D-46F2-ABDF-AB7B89EF3DEE}" type="pres">
      <dgm:prSet presAssocID="{CFA02B97-AC05-44E0-9504-FFAA807982FC}" presName="parentLeftMargin" presStyleLbl="node1" presStyleIdx="5" presStyleCnt="7"/>
      <dgm:spPr/>
      <dgm:t>
        <a:bodyPr/>
        <a:lstStyle/>
        <a:p>
          <a:endParaRPr lang="en-US"/>
        </a:p>
      </dgm:t>
    </dgm:pt>
    <dgm:pt modelId="{0C1C3B0F-92AA-4EBF-BD30-E9D061953010}" type="pres">
      <dgm:prSet presAssocID="{CFA02B97-AC05-44E0-9504-FFAA807982FC}" presName="parentText" presStyleLbl="node1" presStyleIdx="6" presStyleCnt="7" custScaleX="90909" custScaleY="125371">
        <dgm:presLayoutVars>
          <dgm:chMax val="0"/>
          <dgm:bulletEnabled val="1"/>
        </dgm:presLayoutVars>
      </dgm:prSet>
      <dgm:spPr/>
      <dgm:t>
        <a:bodyPr/>
        <a:lstStyle/>
        <a:p>
          <a:endParaRPr lang="en-US"/>
        </a:p>
      </dgm:t>
    </dgm:pt>
    <dgm:pt modelId="{2C936785-DF16-4238-AF9F-56F42F15016D}" type="pres">
      <dgm:prSet presAssocID="{CFA02B97-AC05-44E0-9504-FFAA807982FC}" presName="negativeSpace" presStyleCnt="0"/>
      <dgm:spPr/>
    </dgm:pt>
    <dgm:pt modelId="{D62F9722-80A4-4D26-ABCF-CF0DFA345B40}" type="pres">
      <dgm:prSet presAssocID="{CFA02B97-AC05-44E0-9504-FFAA807982FC}" presName="childText" presStyleLbl="conFgAcc1" presStyleIdx="6" presStyleCnt="7">
        <dgm:presLayoutVars>
          <dgm:bulletEnabled val="1"/>
        </dgm:presLayoutVars>
      </dgm:prSet>
      <dgm:spPr/>
    </dgm:pt>
  </dgm:ptLst>
  <dgm:cxnLst>
    <dgm:cxn modelId="{877DC5DE-718D-47F3-9579-2886224514FF}" srcId="{1779284F-8C3F-4019-8C69-A19A811894C0}" destId="{1294ACE4-278B-4B3E-BF4C-13861710DEEE}" srcOrd="5" destOrd="0" parTransId="{C70FFC58-0FB4-4018-A80D-AEAA00E4F16A}" sibTransId="{78444E47-D3A6-4BA4-B396-2FBBCD0BF739}"/>
    <dgm:cxn modelId="{EFAE5352-082D-44E5-AA94-091B657901D2}" type="presOf" srcId="{CA7610C6-6848-4F69-8230-CFBB20841664}" destId="{17E652AD-7A10-45B6-B962-1CD427A05174}" srcOrd="1" destOrd="0" presId="urn:microsoft.com/office/officeart/2005/8/layout/list1"/>
    <dgm:cxn modelId="{A4F4640D-E26C-49BE-940C-9A32C651377A}" type="presOf" srcId="{1779284F-8C3F-4019-8C69-A19A811894C0}" destId="{C9713C2D-3228-4461-8625-61222B3C9F0B}" srcOrd="0" destOrd="0" presId="urn:microsoft.com/office/officeart/2005/8/layout/list1"/>
    <dgm:cxn modelId="{DD289B8A-826F-4695-A609-B22C0ADA093E}" srcId="{1779284F-8C3F-4019-8C69-A19A811894C0}" destId="{CA7610C6-6848-4F69-8230-CFBB20841664}" srcOrd="0" destOrd="0" parTransId="{356711E9-12AF-409E-99FE-4DEDA34A9DB8}" sibTransId="{2619642C-A94C-40C0-BA95-B1D80297F418}"/>
    <dgm:cxn modelId="{228D1457-4A66-4139-870C-8A5BB1BBF7D1}" type="presOf" srcId="{991D4506-EFAB-49A0-BEEB-F3C7F635E100}" destId="{F8AE5D9B-EE96-4245-9B4A-F6E82C578A69}" srcOrd="1" destOrd="0" presId="urn:microsoft.com/office/officeart/2005/8/layout/list1"/>
    <dgm:cxn modelId="{E548F2AD-5688-4287-A4CA-DFD4F3DC19DC}" type="presOf" srcId="{E68EF951-53C8-4F6F-A5BE-1A08961138BA}" destId="{B4871306-5695-4D1D-9D0A-D2735B0D77D7}" srcOrd="0" destOrd="0" presId="urn:microsoft.com/office/officeart/2005/8/layout/list1"/>
    <dgm:cxn modelId="{40410B66-4BF8-4069-951A-C562CCF81BE6}" type="presOf" srcId="{1294ACE4-278B-4B3E-BF4C-13861710DEEE}" destId="{9F46DB81-6E71-4014-97E4-3C8949057418}" srcOrd="0" destOrd="0" presId="urn:microsoft.com/office/officeart/2005/8/layout/list1"/>
    <dgm:cxn modelId="{C0703E8E-7A47-4048-811C-12DBF821CDB4}" type="presOf" srcId="{ED43DB12-28CA-418F-ACFD-75B6230BCF09}" destId="{D499108C-A0D1-44E3-B0B4-6886FFB96D6F}" srcOrd="0" destOrd="0" presId="urn:microsoft.com/office/officeart/2005/8/layout/list1"/>
    <dgm:cxn modelId="{342DF2A8-514B-472C-A92F-4EAE2A981574}" type="presOf" srcId="{CA7610C6-6848-4F69-8230-CFBB20841664}" destId="{2E3F2D8E-7E70-4904-AC4E-8D61747D9CEF}" srcOrd="0" destOrd="0" presId="urn:microsoft.com/office/officeart/2005/8/layout/list1"/>
    <dgm:cxn modelId="{6C8BC043-620C-4971-B848-CA992113FDAC}" type="presOf" srcId="{ED43DB12-28CA-418F-ACFD-75B6230BCF09}" destId="{2395C1F1-FEE2-4353-9C79-ECA039A6A5DA}" srcOrd="1" destOrd="0" presId="urn:microsoft.com/office/officeart/2005/8/layout/list1"/>
    <dgm:cxn modelId="{E84222B4-85E3-4AD8-A761-CCF77B1FBD30}" srcId="{1779284F-8C3F-4019-8C69-A19A811894C0}" destId="{CFA02B97-AC05-44E0-9504-FFAA807982FC}" srcOrd="6" destOrd="0" parTransId="{BA6CE7CC-3B03-49C8-B22E-2077C0083BB8}" sibTransId="{0CDD2162-2650-42C8-9378-B683A50AA714}"/>
    <dgm:cxn modelId="{9F1C596C-D1FF-4D2F-8080-D40C1FA3A681}" type="presOf" srcId="{8A112FEB-E3CC-4841-950C-AEEEC70CDC11}" destId="{6675A6A1-9E4B-4968-BF41-136F4D5973DD}" srcOrd="0" destOrd="0" presId="urn:microsoft.com/office/officeart/2005/8/layout/list1"/>
    <dgm:cxn modelId="{381EE580-ED30-4B70-B993-31531843B0C6}" srcId="{1779284F-8C3F-4019-8C69-A19A811894C0}" destId="{ED43DB12-28CA-418F-ACFD-75B6230BCF09}" srcOrd="3" destOrd="0" parTransId="{E8779A84-EF77-4498-9AC6-59FBEB742A91}" sibTransId="{EF6B3625-BE63-446E-A007-E3122959CE65}"/>
    <dgm:cxn modelId="{4E801C1E-9ACA-43B2-9A48-49FD4A9C1765}" type="presOf" srcId="{CFA02B97-AC05-44E0-9504-FFAA807982FC}" destId="{0C1C3B0F-92AA-4EBF-BD30-E9D061953010}" srcOrd="1" destOrd="0" presId="urn:microsoft.com/office/officeart/2005/8/layout/list1"/>
    <dgm:cxn modelId="{34A9AEFA-12F8-47B9-B727-80F887F590ED}" type="presOf" srcId="{CFA02B97-AC05-44E0-9504-FFAA807982FC}" destId="{F33417CE-CE6D-46F2-ABDF-AB7B89EF3DEE}" srcOrd="0" destOrd="0" presId="urn:microsoft.com/office/officeart/2005/8/layout/list1"/>
    <dgm:cxn modelId="{E97AA596-DA93-437C-9BF6-19331B7D21E0}" type="presOf" srcId="{8A112FEB-E3CC-4841-950C-AEEEC70CDC11}" destId="{978B3286-DB70-44E8-90B5-DEFFAA6FBEC5}" srcOrd="1" destOrd="0" presId="urn:microsoft.com/office/officeart/2005/8/layout/list1"/>
    <dgm:cxn modelId="{33029A73-BC81-444A-A1A0-E639323B7F0A}" srcId="{1779284F-8C3F-4019-8C69-A19A811894C0}" destId="{E68EF951-53C8-4F6F-A5BE-1A08961138BA}" srcOrd="1" destOrd="0" parTransId="{25B22AC3-52D1-4C95-99FE-D6BF2C312684}" sibTransId="{B97EC020-EE1F-44BC-827F-DA32E49BA3B3}"/>
    <dgm:cxn modelId="{F7307C7F-83C5-4639-AAB0-20B1DE333453}" type="presOf" srcId="{991D4506-EFAB-49A0-BEEB-F3C7F635E100}" destId="{97766EE9-FF79-4727-8B32-DF22F1CFE94B}" srcOrd="0" destOrd="0" presId="urn:microsoft.com/office/officeart/2005/8/layout/list1"/>
    <dgm:cxn modelId="{7A353A7D-E7E7-4486-850B-F4A1913ADAB0}" type="presOf" srcId="{1294ACE4-278B-4B3E-BF4C-13861710DEEE}" destId="{104C9062-ACAE-4213-84FB-A70E47F9EF4B}" srcOrd="1" destOrd="0" presId="urn:microsoft.com/office/officeart/2005/8/layout/list1"/>
    <dgm:cxn modelId="{57A9A45D-8F4D-4027-BA45-E619C72A1655}" type="presOf" srcId="{E68EF951-53C8-4F6F-A5BE-1A08961138BA}" destId="{22D08D8D-9719-4A84-B877-80D55CD01D7A}" srcOrd="1" destOrd="0" presId="urn:microsoft.com/office/officeart/2005/8/layout/list1"/>
    <dgm:cxn modelId="{5A1F042F-0D69-446C-809D-B39F0FE46737}" srcId="{1779284F-8C3F-4019-8C69-A19A811894C0}" destId="{8A112FEB-E3CC-4841-950C-AEEEC70CDC11}" srcOrd="2" destOrd="0" parTransId="{5E370C43-61B7-4DB6-A121-C007F94807DB}" sibTransId="{73DED5E9-09D7-436D-960B-860A3623285D}"/>
    <dgm:cxn modelId="{EB774627-FC54-4BA3-AB0C-68595D40D911}" srcId="{1779284F-8C3F-4019-8C69-A19A811894C0}" destId="{991D4506-EFAB-49A0-BEEB-F3C7F635E100}" srcOrd="4" destOrd="0" parTransId="{764CFAA6-C1D3-4CA0-9FBE-E8164C2FAA65}" sibTransId="{8CE06A00-DBB0-4F76-ABCC-5C20E6499D92}"/>
    <dgm:cxn modelId="{2A0279CF-41FA-4EAA-B6CF-D69598D2F1C6}" type="presParOf" srcId="{C9713C2D-3228-4461-8625-61222B3C9F0B}" destId="{1173C591-688D-48A3-8502-02D1853CCDC0}" srcOrd="0" destOrd="0" presId="urn:microsoft.com/office/officeart/2005/8/layout/list1"/>
    <dgm:cxn modelId="{0D7AF76C-DDE2-49E4-9FCE-7E8CCD69CC4F}" type="presParOf" srcId="{1173C591-688D-48A3-8502-02D1853CCDC0}" destId="{2E3F2D8E-7E70-4904-AC4E-8D61747D9CEF}" srcOrd="0" destOrd="0" presId="urn:microsoft.com/office/officeart/2005/8/layout/list1"/>
    <dgm:cxn modelId="{41149C30-D09E-4EB5-987F-1051206DC249}" type="presParOf" srcId="{1173C591-688D-48A3-8502-02D1853CCDC0}" destId="{17E652AD-7A10-45B6-B962-1CD427A05174}" srcOrd="1" destOrd="0" presId="urn:microsoft.com/office/officeart/2005/8/layout/list1"/>
    <dgm:cxn modelId="{38301ECD-16E0-4578-B498-229F2C5289E8}" type="presParOf" srcId="{C9713C2D-3228-4461-8625-61222B3C9F0B}" destId="{4FC3649A-6B6D-4FF2-A04C-2E777EC91595}" srcOrd="1" destOrd="0" presId="urn:microsoft.com/office/officeart/2005/8/layout/list1"/>
    <dgm:cxn modelId="{1ABDA4C2-F598-4130-8A6E-BE4387D18DF2}" type="presParOf" srcId="{C9713C2D-3228-4461-8625-61222B3C9F0B}" destId="{5C5BCF9B-8B08-4860-988B-0F42C2BA56A2}" srcOrd="2" destOrd="0" presId="urn:microsoft.com/office/officeart/2005/8/layout/list1"/>
    <dgm:cxn modelId="{A2985E6D-44EE-4089-B903-BD2D6623C984}" type="presParOf" srcId="{C9713C2D-3228-4461-8625-61222B3C9F0B}" destId="{FC2F4C08-83BA-4D08-BD67-CCD590E53835}" srcOrd="3" destOrd="0" presId="urn:microsoft.com/office/officeart/2005/8/layout/list1"/>
    <dgm:cxn modelId="{FCBF766E-05A7-4926-9B26-69520168F7B3}" type="presParOf" srcId="{C9713C2D-3228-4461-8625-61222B3C9F0B}" destId="{AF19A951-4230-414F-BC8B-4147F8331800}" srcOrd="4" destOrd="0" presId="urn:microsoft.com/office/officeart/2005/8/layout/list1"/>
    <dgm:cxn modelId="{4CB986A2-1462-4CD8-A0BD-2E9BF228B2FB}" type="presParOf" srcId="{AF19A951-4230-414F-BC8B-4147F8331800}" destId="{B4871306-5695-4D1D-9D0A-D2735B0D77D7}" srcOrd="0" destOrd="0" presId="urn:microsoft.com/office/officeart/2005/8/layout/list1"/>
    <dgm:cxn modelId="{CF3EDD79-4AAC-4DC1-A3D0-1EE66C9989AC}" type="presParOf" srcId="{AF19A951-4230-414F-BC8B-4147F8331800}" destId="{22D08D8D-9719-4A84-B877-80D55CD01D7A}" srcOrd="1" destOrd="0" presId="urn:microsoft.com/office/officeart/2005/8/layout/list1"/>
    <dgm:cxn modelId="{BD104F12-09BA-4CA3-B5B2-8266A0740E34}" type="presParOf" srcId="{C9713C2D-3228-4461-8625-61222B3C9F0B}" destId="{521C29D1-C659-4887-9BEA-C6E8D8AEC0F3}" srcOrd="5" destOrd="0" presId="urn:microsoft.com/office/officeart/2005/8/layout/list1"/>
    <dgm:cxn modelId="{5399C5E5-F1EB-4EB8-8CA7-C54F69284BD7}" type="presParOf" srcId="{C9713C2D-3228-4461-8625-61222B3C9F0B}" destId="{6EF90AEF-659C-4C43-97FA-BC8A9E50C06C}" srcOrd="6" destOrd="0" presId="urn:microsoft.com/office/officeart/2005/8/layout/list1"/>
    <dgm:cxn modelId="{7C6FEACD-329B-41D4-8CE4-F084F6480261}" type="presParOf" srcId="{C9713C2D-3228-4461-8625-61222B3C9F0B}" destId="{9CE13C1E-825F-4A12-89A6-C49C3D32C25C}" srcOrd="7" destOrd="0" presId="urn:microsoft.com/office/officeart/2005/8/layout/list1"/>
    <dgm:cxn modelId="{D06C287A-F46C-4650-9318-79AC3AF3CCD7}" type="presParOf" srcId="{C9713C2D-3228-4461-8625-61222B3C9F0B}" destId="{F115349D-3092-4680-AE82-2B7D44AD63A7}" srcOrd="8" destOrd="0" presId="urn:microsoft.com/office/officeart/2005/8/layout/list1"/>
    <dgm:cxn modelId="{57FC7759-C18E-4483-9DD5-E6B408372A40}" type="presParOf" srcId="{F115349D-3092-4680-AE82-2B7D44AD63A7}" destId="{6675A6A1-9E4B-4968-BF41-136F4D5973DD}" srcOrd="0" destOrd="0" presId="urn:microsoft.com/office/officeart/2005/8/layout/list1"/>
    <dgm:cxn modelId="{BA61D375-29CB-4FF6-B138-CB1E2522BF92}" type="presParOf" srcId="{F115349D-3092-4680-AE82-2B7D44AD63A7}" destId="{978B3286-DB70-44E8-90B5-DEFFAA6FBEC5}" srcOrd="1" destOrd="0" presId="urn:microsoft.com/office/officeart/2005/8/layout/list1"/>
    <dgm:cxn modelId="{414927F7-6581-4EE1-BA73-93939DF6BC6A}" type="presParOf" srcId="{C9713C2D-3228-4461-8625-61222B3C9F0B}" destId="{74C833FE-AE22-4B30-89DA-65A618C7F39C}" srcOrd="9" destOrd="0" presId="urn:microsoft.com/office/officeart/2005/8/layout/list1"/>
    <dgm:cxn modelId="{215E7F32-5976-4CA9-852D-7BB4144BE3E2}" type="presParOf" srcId="{C9713C2D-3228-4461-8625-61222B3C9F0B}" destId="{48D0993C-55BF-4E0A-B75D-D8F4017615F7}" srcOrd="10" destOrd="0" presId="urn:microsoft.com/office/officeart/2005/8/layout/list1"/>
    <dgm:cxn modelId="{124E6F5E-7B6A-43CF-9EEA-AB3C43F3820A}" type="presParOf" srcId="{C9713C2D-3228-4461-8625-61222B3C9F0B}" destId="{E961741D-7901-4D68-92B6-E6F6849FD124}" srcOrd="11" destOrd="0" presId="urn:microsoft.com/office/officeart/2005/8/layout/list1"/>
    <dgm:cxn modelId="{84D70B40-9DD5-4FA0-85DF-E12515F8F1DC}" type="presParOf" srcId="{C9713C2D-3228-4461-8625-61222B3C9F0B}" destId="{9A05822B-BD8D-4B36-A388-092116AD30F9}" srcOrd="12" destOrd="0" presId="urn:microsoft.com/office/officeart/2005/8/layout/list1"/>
    <dgm:cxn modelId="{BDDC0902-E9D3-4D4C-8F04-21BA020EF1E0}" type="presParOf" srcId="{9A05822B-BD8D-4B36-A388-092116AD30F9}" destId="{D499108C-A0D1-44E3-B0B4-6886FFB96D6F}" srcOrd="0" destOrd="0" presId="urn:microsoft.com/office/officeart/2005/8/layout/list1"/>
    <dgm:cxn modelId="{D95399C8-76A6-43DC-84C9-13B2A9294D32}" type="presParOf" srcId="{9A05822B-BD8D-4B36-A388-092116AD30F9}" destId="{2395C1F1-FEE2-4353-9C79-ECA039A6A5DA}" srcOrd="1" destOrd="0" presId="urn:microsoft.com/office/officeart/2005/8/layout/list1"/>
    <dgm:cxn modelId="{11D85BBF-838C-4C15-A04A-6746EBDEAD89}" type="presParOf" srcId="{C9713C2D-3228-4461-8625-61222B3C9F0B}" destId="{13F1053A-6ABB-4012-A8C8-8C38A487FDE4}" srcOrd="13" destOrd="0" presId="urn:microsoft.com/office/officeart/2005/8/layout/list1"/>
    <dgm:cxn modelId="{5098530E-2CAA-4E24-BC01-E07788280071}" type="presParOf" srcId="{C9713C2D-3228-4461-8625-61222B3C9F0B}" destId="{E2F5DC6A-308F-4DD9-9E42-B8D2629E98A4}" srcOrd="14" destOrd="0" presId="urn:microsoft.com/office/officeart/2005/8/layout/list1"/>
    <dgm:cxn modelId="{20E5590A-BE6B-4E9F-B53D-B478C176FD8E}" type="presParOf" srcId="{C9713C2D-3228-4461-8625-61222B3C9F0B}" destId="{AA852A99-EE48-49EB-80D4-6F300D22F1C7}" srcOrd="15" destOrd="0" presId="urn:microsoft.com/office/officeart/2005/8/layout/list1"/>
    <dgm:cxn modelId="{EC800E7E-AE2A-4FBE-92A7-D4D4D279490C}" type="presParOf" srcId="{C9713C2D-3228-4461-8625-61222B3C9F0B}" destId="{DB9C4476-B124-4FA7-B641-6F64DFBA42DD}" srcOrd="16" destOrd="0" presId="urn:microsoft.com/office/officeart/2005/8/layout/list1"/>
    <dgm:cxn modelId="{B830806F-0ABE-4E0F-B21C-9E20106FF7FE}" type="presParOf" srcId="{DB9C4476-B124-4FA7-B641-6F64DFBA42DD}" destId="{97766EE9-FF79-4727-8B32-DF22F1CFE94B}" srcOrd="0" destOrd="0" presId="urn:microsoft.com/office/officeart/2005/8/layout/list1"/>
    <dgm:cxn modelId="{D64E0612-AD48-46A6-8F48-685710CC87F0}" type="presParOf" srcId="{DB9C4476-B124-4FA7-B641-6F64DFBA42DD}" destId="{F8AE5D9B-EE96-4245-9B4A-F6E82C578A69}" srcOrd="1" destOrd="0" presId="urn:microsoft.com/office/officeart/2005/8/layout/list1"/>
    <dgm:cxn modelId="{EB3E10CB-7FC8-4F92-914D-90DC40E16D9B}" type="presParOf" srcId="{C9713C2D-3228-4461-8625-61222B3C9F0B}" destId="{43734B1F-399D-4941-81A2-13935044072C}" srcOrd="17" destOrd="0" presId="urn:microsoft.com/office/officeart/2005/8/layout/list1"/>
    <dgm:cxn modelId="{7E9C2638-2534-445E-BBC0-D690A0A9D2C2}" type="presParOf" srcId="{C9713C2D-3228-4461-8625-61222B3C9F0B}" destId="{C6936183-F378-4358-9408-ACBF2748A29E}" srcOrd="18" destOrd="0" presId="urn:microsoft.com/office/officeart/2005/8/layout/list1"/>
    <dgm:cxn modelId="{09CDA810-7184-45BB-8CF4-E948EF4ED6C7}" type="presParOf" srcId="{C9713C2D-3228-4461-8625-61222B3C9F0B}" destId="{33918E40-3762-4B11-A075-8B6BF1E52824}" srcOrd="19" destOrd="0" presId="urn:microsoft.com/office/officeart/2005/8/layout/list1"/>
    <dgm:cxn modelId="{D3A52E70-F0CC-4005-A5C3-E5528AD18DC9}" type="presParOf" srcId="{C9713C2D-3228-4461-8625-61222B3C9F0B}" destId="{97CA8FB8-3744-4276-BB71-C254C564635C}" srcOrd="20" destOrd="0" presId="urn:microsoft.com/office/officeart/2005/8/layout/list1"/>
    <dgm:cxn modelId="{3424061A-E5B2-414E-BF11-98DD10FEE301}" type="presParOf" srcId="{97CA8FB8-3744-4276-BB71-C254C564635C}" destId="{9F46DB81-6E71-4014-97E4-3C8949057418}" srcOrd="0" destOrd="0" presId="urn:microsoft.com/office/officeart/2005/8/layout/list1"/>
    <dgm:cxn modelId="{98D4D014-E65A-4893-9B8A-BF15CAB79FA3}" type="presParOf" srcId="{97CA8FB8-3744-4276-BB71-C254C564635C}" destId="{104C9062-ACAE-4213-84FB-A70E47F9EF4B}" srcOrd="1" destOrd="0" presId="urn:microsoft.com/office/officeart/2005/8/layout/list1"/>
    <dgm:cxn modelId="{E26F8CAE-CAA4-4B1F-A259-B3A783F375B2}" type="presParOf" srcId="{C9713C2D-3228-4461-8625-61222B3C9F0B}" destId="{D84ABDE3-1C90-465C-A6D1-6AAEFC6EAF61}" srcOrd="21" destOrd="0" presId="urn:microsoft.com/office/officeart/2005/8/layout/list1"/>
    <dgm:cxn modelId="{48581B51-3386-43E2-B890-B064826FE5CA}" type="presParOf" srcId="{C9713C2D-3228-4461-8625-61222B3C9F0B}" destId="{05660972-411F-4286-8E74-E3F5F94D92F4}" srcOrd="22" destOrd="0" presId="urn:microsoft.com/office/officeart/2005/8/layout/list1"/>
    <dgm:cxn modelId="{7F43446D-4278-4010-8F10-045A7706EC77}" type="presParOf" srcId="{C9713C2D-3228-4461-8625-61222B3C9F0B}" destId="{127AD849-17A4-48E9-ADEC-52E5A4549F19}" srcOrd="23" destOrd="0" presId="urn:microsoft.com/office/officeart/2005/8/layout/list1"/>
    <dgm:cxn modelId="{F7A623CA-D7AE-4610-A870-CE6277F25C62}" type="presParOf" srcId="{C9713C2D-3228-4461-8625-61222B3C9F0B}" destId="{5DD7D6AB-14D8-4D8A-8BE2-956FF7B15EEC}" srcOrd="24" destOrd="0" presId="urn:microsoft.com/office/officeart/2005/8/layout/list1"/>
    <dgm:cxn modelId="{2AC1FD33-7209-4EE4-A7B8-77209D0F4063}" type="presParOf" srcId="{5DD7D6AB-14D8-4D8A-8BE2-956FF7B15EEC}" destId="{F33417CE-CE6D-46F2-ABDF-AB7B89EF3DEE}" srcOrd="0" destOrd="0" presId="urn:microsoft.com/office/officeart/2005/8/layout/list1"/>
    <dgm:cxn modelId="{82C6CB4F-5175-4CBF-84F9-D59957D0C38E}" type="presParOf" srcId="{5DD7D6AB-14D8-4D8A-8BE2-956FF7B15EEC}" destId="{0C1C3B0F-92AA-4EBF-BD30-E9D061953010}" srcOrd="1" destOrd="0" presId="urn:microsoft.com/office/officeart/2005/8/layout/list1"/>
    <dgm:cxn modelId="{2FDE853C-5A09-4101-A6F0-F79CFF104B12}" type="presParOf" srcId="{C9713C2D-3228-4461-8625-61222B3C9F0B}" destId="{2C936785-DF16-4238-AF9F-56F42F15016D}" srcOrd="25" destOrd="0" presId="urn:microsoft.com/office/officeart/2005/8/layout/list1"/>
    <dgm:cxn modelId="{E0F3DA99-10D6-4D03-85E2-34A6583D8108}" type="presParOf" srcId="{C9713C2D-3228-4461-8625-61222B3C9F0B}" destId="{D62F9722-80A4-4D26-ABCF-CF0DFA345B40}"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603ABB-AF64-4B6B-8AE3-B6B6C180D14B}" type="doc">
      <dgm:prSet loTypeId="urn:microsoft.com/office/officeart/2005/8/layout/gear1" loCatId="process" qsTypeId="urn:microsoft.com/office/officeart/2005/8/quickstyle/simple1" qsCatId="simple" csTypeId="urn:microsoft.com/office/officeart/2005/8/colors/accent1_2" csCatId="accent1" phldr="1"/>
      <dgm:spPr/>
    </dgm:pt>
    <dgm:pt modelId="{A551D9C8-0B30-4C4F-B2AC-A689C82416CA}">
      <dgm:prSet phldrT="[Text]"/>
      <dgm:spPr>
        <a:solidFill>
          <a:schemeClr val="accent4">
            <a:lumMod val="40000"/>
            <a:lumOff val="60000"/>
          </a:schemeClr>
        </a:solidFill>
      </dgm:spPr>
      <dgm:t>
        <a:bodyPr/>
        <a:lstStyle/>
        <a:p>
          <a:r>
            <a:rPr lang="en-IN" dirty="0">
              <a:solidFill>
                <a:srgbClr val="000000"/>
              </a:solidFill>
              <a:latin typeface="Georgia" panose="02040502050405020303" pitchFamily="18" charset="0"/>
            </a:rPr>
            <a:t>Reporting</a:t>
          </a:r>
        </a:p>
      </dgm:t>
    </dgm:pt>
    <dgm:pt modelId="{F05426D7-E0D8-4FC7-A1B7-38FD868C9924}" type="parTrans" cxnId="{712E8BCF-BE2F-459E-BD21-D09205C922C3}">
      <dgm:prSet/>
      <dgm:spPr/>
      <dgm:t>
        <a:bodyPr/>
        <a:lstStyle/>
        <a:p>
          <a:endParaRPr lang="en-IN"/>
        </a:p>
      </dgm:t>
    </dgm:pt>
    <dgm:pt modelId="{61E71EC0-84E2-45B3-A9D8-79BAF927CAC1}" type="sibTrans" cxnId="{712E8BCF-BE2F-459E-BD21-D09205C922C3}">
      <dgm:prSet/>
      <dgm:spPr>
        <a:solidFill>
          <a:srgbClr val="00B0F0"/>
        </a:solidFill>
      </dgm:spPr>
      <dgm:t>
        <a:bodyPr/>
        <a:lstStyle/>
        <a:p>
          <a:endParaRPr lang="en-IN"/>
        </a:p>
      </dgm:t>
    </dgm:pt>
    <dgm:pt modelId="{99C9C969-6B25-4867-84BB-F5055C88BFAB}">
      <dgm:prSet phldrT="[Text]"/>
      <dgm:spPr>
        <a:solidFill>
          <a:srgbClr val="77D7CC"/>
        </a:solidFill>
      </dgm:spPr>
      <dgm:t>
        <a:bodyPr/>
        <a:lstStyle/>
        <a:p>
          <a:r>
            <a:rPr lang="en-IN" dirty="0">
              <a:solidFill>
                <a:srgbClr val="000000"/>
              </a:solidFill>
              <a:latin typeface="Georgia" panose="02040502050405020303" pitchFamily="18" charset="0"/>
            </a:rPr>
            <a:t>Execution</a:t>
          </a:r>
        </a:p>
      </dgm:t>
    </dgm:pt>
    <dgm:pt modelId="{48044DA9-9248-401D-A450-2315265CAE43}" type="parTrans" cxnId="{C1E78819-36F2-4C9F-A9AD-EA70722679C9}">
      <dgm:prSet/>
      <dgm:spPr/>
      <dgm:t>
        <a:bodyPr/>
        <a:lstStyle/>
        <a:p>
          <a:endParaRPr lang="en-IN"/>
        </a:p>
      </dgm:t>
    </dgm:pt>
    <dgm:pt modelId="{F6F39CD5-70CC-4B1E-9014-96800EACDF71}" type="sibTrans" cxnId="{C1E78819-36F2-4C9F-A9AD-EA70722679C9}">
      <dgm:prSet/>
      <dgm:spPr>
        <a:solidFill>
          <a:srgbClr val="FFC000"/>
        </a:solidFill>
      </dgm:spPr>
      <dgm:t>
        <a:bodyPr/>
        <a:lstStyle/>
        <a:p>
          <a:endParaRPr lang="en-IN"/>
        </a:p>
      </dgm:t>
    </dgm:pt>
    <dgm:pt modelId="{BC92B5F6-1AAB-4E20-BCBC-1E657074060B}">
      <dgm:prSet phldrT="[Text]"/>
      <dgm:spPr>
        <a:solidFill>
          <a:srgbClr val="D1B2E8"/>
        </a:solidFill>
      </dgm:spPr>
      <dgm:t>
        <a:bodyPr/>
        <a:lstStyle/>
        <a:p>
          <a:r>
            <a:rPr lang="en-IN" dirty="0">
              <a:solidFill>
                <a:srgbClr val="000000"/>
              </a:solidFill>
              <a:latin typeface="Georgia" panose="02040502050405020303" pitchFamily="18" charset="0"/>
            </a:rPr>
            <a:t>Planning</a:t>
          </a:r>
        </a:p>
      </dgm:t>
    </dgm:pt>
    <dgm:pt modelId="{72B84F5A-D34B-4244-803C-91F9A7AF88EE}" type="parTrans" cxnId="{7BF92D3F-6F80-4D64-9414-F8AD2862D411}">
      <dgm:prSet/>
      <dgm:spPr/>
      <dgm:t>
        <a:bodyPr/>
        <a:lstStyle/>
        <a:p>
          <a:endParaRPr lang="en-IN"/>
        </a:p>
      </dgm:t>
    </dgm:pt>
    <dgm:pt modelId="{B5B7187D-5ADA-4408-9FF2-27615EF0FBDE}" type="sibTrans" cxnId="{7BF92D3F-6F80-4D64-9414-F8AD2862D411}">
      <dgm:prSet/>
      <dgm:spPr>
        <a:solidFill>
          <a:srgbClr val="92D050"/>
        </a:solidFill>
      </dgm:spPr>
      <dgm:t>
        <a:bodyPr/>
        <a:lstStyle/>
        <a:p>
          <a:endParaRPr lang="en-IN"/>
        </a:p>
      </dgm:t>
    </dgm:pt>
    <dgm:pt modelId="{8ED2D157-88D7-4914-B574-12D64E9EE54E}" type="pres">
      <dgm:prSet presAssocID="{69603ABB-AF64-4B6B-8AE3-B6B6C180D14B}" presName="composite" presStyleCnt="0">
        <dgm:presLayoutVars>
          <dgm:chMax val="3"/>
          <dgm:animLvl val="lvl"/>
          <dgm:resizeHandles val="exact"/>
        </dgm:presLayoutVars>
      </dgm:prSet>
      <dgm:spPr/>
    </dgm:pt>
    <dgm:pt modelId="{94DF0905-3826-443A-8FF3-EB5A494287B8}" type="pres">
      <dgm:prSet presAssocID="{A551D9C8-0B30-4C4F-B2AC-A689C82416CA}" presName="gear1" presStyleLbl="node1" presStyleIdx="0" presStyleCnt="3">
        <dgm:presLayoutVars>
          <dgm:chMax val="1"/>
          <dgm:bulletEnabled val="1"/>
        </dgm:presLayoutVars>
      </dgm:prSet>
      <dgm:spPr/>
      <dgm:t>
        <a:bodyPr/>
        <a:lstStyle/>
        <a:p>
          <a:endParaRPr lang="en-US"/>
        </a:p>
      </dgm:t>
    </dgm:pt>
    <dgm:pt modelId="{09B8FD7D-E3D0-4E6D-B2C9-18D67DB1FBA5}" type="pres">
      <dgm:prSet presAssocID="{A551D9C8-0B30-4C4F-B2AC-A689C82416CA}" presName="gear1srcNode" presStyleLbl="node1" presStyleIdx="0" presStyleCnt="3"/>
      <dgm:spPr/>
      <dgm:t>
        <a:bodyPr/>
        <a:lstStyle/>
        <a:p>
          <a:endParaRPr lang="en-US"/>
        </a:p>
      </dgm:t>
    </dgm:pt>
    <dgm:pt modelId="{3D8D9CB8-0BAA-4D9A-A90F-06E9E8340958}" type="pres">
      <dgm:prSet presAssocID="{A551D9C8-0B30-4C4F-B2AC-A689C82416CA}" presName="gear1dstNode" presStyleLbl="node1" presStyleIdx="0" presStyleCnt="3"/>
      <dgm:spPr/>
      <dgm:t>
        <a:bodyPr/>
        <a:lstStyle/>
        <a:p>
          <a:endParaRPr lang="en-US"/>
        </a:p>
      </dgm:t>
    </dgm:pt>
    <dgm:pt modelId="{B67E5AA3-5805-4C59-9A52-DA846AC6447E}" type="pres">
      <dgm:prSet presAssocID="{99C9C969-6B25-4867-84BB-F5055C88BFAB}" presName="gear2" presStyleLbl="node1" presStyleIdx="1" presStyleCnt="3">
        <dgm:presLayoutVars>
          <dgm:chMax val="1"/>
          <dgm:bulletEnabled val="1"/>
        </dgm:presLayoutVars>
      </dgm:prSet>
      <dgm:spPr/>
      <dgm:t>
        <a:bodyPr/>
        <a:lstStyle/>
        <a:p>
          <a:endParaRPr lang="en-US"/>
        </a:p>
      </dgm:t>
    </dgm:pt>
    <dgm:pt modelId="{97699F1B-EDCC-4E19-9EC3-F62F511C106C}" type="pres">
      <dgm:prSet presAssocID="{99C9C969-6B25-4867-84BB-F5055C88BFAB}" presName="gear2srcNode" presStyleLbl="node1" presStyleIdx="1" presStyleCnt="3"/>
      <dgm:spPr/>
      <dgm:t>
        <a:bodyPr/>
        <a:lstStyle/>
        <a:p>
          <a:endParaRPr lang="en-US"/>
        </a:p>
      </dgm:t>
    </dgm:pt>
    <dgm:pt modelId="{AFB02963-BCC8-40D2-B15F-975AC051FE79}" type="pres">
      <dgm:prSet presAssocID="{99C9C969-6B25-4867-84BB-F5055C88BFAB}" presName="gear2dstNode" presStyleLbl="node1" presStyleIdx="1" presStyleCnt="3"/>
      <dgm:spPr/>
      <dgm:t>
        <a:bodyPr/>
        <a:lstStyle/>
        <a:p>
          <a:endParaRPr lang="en-US"/>
        </a:p>
      </dgm:t>
    </dgm:pt>
    <dgm:pt modelId="{6BF0C22B-0F20-4BB8-92CB-70D5CB78F11B}" type="pres">
      <dgm:prSet presAssocID="{BC92B5F6-1AAB-4E20-BCBC-1E657074060B}" presName="gear3" presStyleLbl="node1" presStyleIdx="2" presStyleCnt="3"/>
      <dgm:spPr/>
      <dgm:t>
        <a:bodyPr/>
        <a:lstStyle/>
        <a:p>
          <a:endParaRPr lang="en-US"/>
        </a:p>
      </dgm:t>
    </dgm:pt>
    <dgm:pt modelId="{56B18530-78A5-41DF-BE54-39F97D979B7E}" type="pres">
      <dgm:prSet presAssocID="{BC92B5F6-1AAB-4E20-BCBC-1E657074060B}" presName="gear3tx" presStyleLbl="node1" presStyleIdx="2" presStyleCnt="3">
        <dgm:presLayoutVars>
          <dgm:chMax val="1"/>
          <dgm:bulletEnabled val="1"/>
        </dgm:presLayoutVars>
      </dgm:prSet>
      <dgm:spPr/>
      <dgm:t>
        <a:bodyPr/>
        <a:lstStyle/>
        <a:p>
          <a:endParaRPr lang="en-US"/>
        </a:p>
      </dgm:t>
    </dgm:pt>
    <dgm:pt modelId="{C64E08F4-8493-486E-9AC5-378A1063AEA0}" type="pres">
      <dgm:prSet presAssocID="{BC92B5F6-1AAB-4E20-BCBC-1E657074060B}" presName="gear3srcNode" presStyleLbl="node1" presStyleIdx="2" presStyleCnt="3"/>
      <dgm:spPr/>
      <dgm:t>
        <a:bodyPr/>
        <a:lstStyle/>
        <a:p>
          <a:endParaRPr lang="en-US"/>
        </a:p>
      </dgm:t>
    </dgm:pt>
    <dgm:pt modelId="{57A4A0AA-4EB3-4375-B31B-CCC6A0B7FE30}" type="pres">
      <dgm:prSet presAssocID="{BC92B5F6-1AAB-4E20-BCBC-1E657074060B}" presName="gear3dstNode" presStyleLbl="node1" presStyleIdx="2" presStyleCnt="3"/>
      <dgm:spPr/>
      <dgm:t>
        <a:bodyPr/>
        <a:lstStyle/>
        <a:p>
          <a:endParaRPr lang="en-US"/>
        </a:p>
      </dgm:t>
    </dgm:pt>
    <dgm:pt modelId="{15982699-AFE5-4538-89D0-B09A688A582C}" type="pres">
      <dgm:prSet presAssocID="{61E71EC0-84E2-45B3-A9D8-79BAF927CAC1}" presName="connector1" presStyleLbl="sibTrans2D1" presStyleIdx="0" presStyleCnt="3"/>
      <dgm:spPr/>
      <dgm:t>
        <a:bodyPr/>
        <a:lstStyle/>
        <a:p>
          <a:endParaRPr lang="en-US"/>
        </a:p>
      </dgm:t>
    </dgm:pt>
    <dgm:pt modelId="{591D93CA-E7A2-4BEC-AA85-AC356816BC37}" type="pres">
      <dgm:prSet presAssocID="{F6F39CD5-70CC-4B1E-9014-96800EACDF71}" presName="connector2" presStyleLbl="sibTrans2D1" presStyleIdx="1" presStyleCnt="3"/>
      <dgm:spPr/>
      <dgm:t>
        <a:bodyPr/>
        <a:lstStyle/>
        <a:p>
          <a:endParaRPr lang="en-US"/>
        </a:p>
      </dgm:t>
    </dgm:pt>
    <dgm:pt modelId="{69CD7CC7-CDF3-4682-A33B-DE8E649472A2}" type="pres">
      <dgm:prSet presAssocID="{B5B7187D-5ADA-4408-9FF2-27615EF0FBDE}" presName="connector3" presStyleLbl="sibTrans2D1" presStyleIdx="2" presStyleCnt="3"/>
      <dgm:spPr/>
      <dgm:t>
        <a:bodyPr/>
        <a:lstStyle/>
        <a:p>
          <a:endParaRPr lang="en-US"/>
        </a:p>
      </dgm:t>
    </dgm:pt>
  </dgm:ptLst>
  <dgm:cxnLst>
    <dgm:cxn modelId="{2C8F577F-9E92-44B5-A31C-D998986D3560}" type="presOf" srcId="{69603ABB-AF64-4B6B-8AE3-B6B6C180D14B}" destId="{8ED2D157-88D7-4914-B574-12D64E9EE54E}" srcOrd="0" destOrd="0" presId="urn:microsoft.com/office/officeart/2005/8/layout/gear1"/>
    <dgm:cxn modelId="{AE7EBFC4-6F96-4BC3-9C8B-D7CD99629964}" type="presOf" srcId="{F6F39CD5-70CC-4B1E-9014-96800EACDF71}" destId="{591D93CA-E7A2-4BEC-AA85-AC356816BC37}" srcOrd="0" destOrd="0" presId="urn:microsoft.com/office/officeart/2005/8/layout/gear1"/>
    <dgm:cxn modelId="{2DA1658B-D218-4734-B456-CD487B607F9B}" type="presOf" srcId="{A551D9C8-0B30-4C4F-B2AC-A689C82416CA}" destId="{3D8D9CB8-0BAA-4D9A-A90F-06E9E8340958}" srcOrd="2" destOrd="0" presId="urn:microsoft.com/office/officeart/2005/8/layout/gear1"/>
    <dgm:cxn modelId="{F9EC3078-F948-49B0-ACCE-50DD4FF20EF0}" type="presOf" srcId="{BC92B5F6-1AAB-4E20-BCBC-1E657074060B}" destId="{57A4A0AA-4EB3-4375-B31B-CCC6A0B7FE30}" srcOrd="3" destOrd="0" presId="urn:microsoft.com/office/officeart/2005/8/layout/gear1"/>
    <dgm:cxn modelId="{217B4FCB-A5AB-4D76-8DFB-5739BB44E3F4}" type="presOf" srcId="{A551D9C8-0B30-4C4F-B2AC-A689C82416CA}" destId="{94DF0905-3826-443A-8FF3-EB5A494287B8}" srcOrd="0" destOrd="0" presId="urn:microsoft.com/office/officeart/2005/8/layout/gear1"/>
    <dgm:cxn modelId="{BD2BE7E3-BB2C-45B8-ACBC-714C8B6A12AD}" type="presOf" srcId="{99C9C969-6B25-4867-84BB-F5055C88BFAB}" destId="{B67E5AA3-5805-4C59-9A52-DA846AC6447E}" srcOrd="0" destOrd="0" presId="urn:microsoft.com/office/officeart/2005/8/layout/gear1"/>
    <dgm:cxn modelId="{31509D93-79DB-488C-B09B-8D46B45C0D4C}" type="presOf" srcId="{BC92B5F6-1AAB-4E20-BCBC-1E657074060B}" destId="{6BF0C22B-0F20-4BB8-92CB-70D5CB78F11B}" srcOrd="0" destOrd="0" presId="urn:microsoft.com/office/officeart/2005/8/layout/gear1"/>
    <dgm:cxn modelId="{D25A374F-6EF2-42AA-909E-27A3CC92F6ED}" type="presOf" srcId="{A551D9C8-0B30-4C4F-B2AC-A689C82416CA}" destId="{09B8FD7D-E3D0-4E6D-B2C9-18D67DB1FBA5}" srcOrd="1" destOrd="0" presId="urn:microsoft.com/office/officeart/2005/8/layout/gear1"/>
    <dgm:cxn modelId="{20923970-520D-40F0-AAB8-162E4310077C}" type="presOf" srcId="{BC92B5F6-1AAB-4E20-BCBC-1E657074060B}" destId="{C64E08F4-8493-486E-9AC5-378A1063AEA0}" srcOrd="2" destOrd="0" presId="urn:microsoft.com/office/officeart/2005/8/layout/gear1"/>
    <dgm:cxn modelId="{D1919CB7-C981-4DDE-90FF-FE2226CDE2CD}" type="presOf" srcId="{99C9C969-6B25-4867-84BB-F5055C88BFAB}" destId="{97699F1B-EDCC-4E19-9EC3-F62F511C106C}" srcOrd="1" destOrd="0" presId="urn:microsoft.com/office/officeart/2005/8/layout/gear1"/>
    <dgm:cxn modelId="{712E8BCF-BE2F-459E-BD21-D09205C922C3}" srcId="{69603ABB-AF64-4B6B-8AE3-B6B6C180D14B}" destId="{A551D9C8-0B30-4C4F-B2AC-A689C82416CA}" srcOrd="0" destOrd="0" parTransId="{F05426D7-E0D8-4FC7-A1B7-38FD868C9924}" sibTransId="{61E71EC0-84E2-45B3-A9D8-79BAF927CAC1}"/>
    <dgm:cxn modelId="{B73D27D0-336C-46AA-B555-B697BBC666F4}" type="presOf" srcId="{B5B7187D-5ADA-4408-9FF2-27615EF0FBDE}" destId="{69CD7CC7-CDF3-4682-A33B-DE8E649472A2}" srcOrd="0" destOrd="0" presId="urn:microsoft.com/office/officeart/2005/8/layout/gear1"/>
    <dgm:cxn modelId="{7BF92D3F-6F80-4D64-9414-F8AD2862D411}" srcId="{69603ABB-AF64-4B6B-8AE3-B6B6C180D14B}" destId="{BC92B5F6-1AAB-4E20-BCBC-1E657074060B}" srcOrd="2" destOrd="0" parTransId="{72B84F5A-D34B-4244-803C-91F9A7AF88EE}" sibTransId="{B5B7187D-5ADA-4408-9FF2-27615EF0FBDE}"/>
    <dgm:cxn modelId="{281218C7-5BC2-4FFB-92A4-B152AA6D2190}" type="presOf" srcId="{BC92B5F6-1AAB-4E20-BCBC-1E657074060B}" destId="{56B18530-78A5-41DF-BE54-39F97D979B7E}" srcOrd="1" destOrd="0" presId="urn:microsoft.com/office/officeart/2005/8/layout/gear1"/>
    <dgm:cxn modelId="{C1E78819-36F2-4C9F-A9AD-EA70722679C9}" srcId="{69603ABB-AF64-4B6B-8AE3-B6B6C180D14B}" destId="{99C9C969-6B25-4867-84BB-F5055C88BFAB}" srcOrd="1" destOrd="0" parTransId="{48044DA9-9248-401D-A450-2315265CAE43}" sibTransId="{F6F39CD5-70CC-4B1E-9014-96800EACDF71}"/>
    <dgm:cxn modelId="{77D2724D-A296-41B0-8123-8F90905A1073}" type="presOf" srcId="{61E71EC0-84E2-45B3-A9D8-79BAF927CAC1}" destId="{15982699-AFE5-4538-89D0-B09A688A582C}" srcOrd="0" destOrd="0" presId="urn:microsoft.com/office/officeart/2005/8/layout/gear1"/>
    <dgm:cxn modelId="{7AD09406-6C5C-4C9D-AC81-213F1A3F5E9E}" type="presOf" srcId="{99C9C969-6B25-4867-84BB-F5055C88BFAB}" destId="{AFB02963-BCC8-40D2-B15F-975AC051FE79}" srcOrd="2" destOrd="0" presId="urn:microsoft.com/office/officeart/2005/8/layout/gear1"/>
    <dgm:cxn modelId="{40DC4A57-6631-4A96-885D-4C0184E342D4}" type="presParOf" srcId="{8ED2D157-88D7-4914-B574-12D64E9EE54E}" destId="{94DF0905-3826-443A-8FF3-EB5A494287B8}" srcOrd="0" destOrd="0" presId="urn:microsoft.com/office/officeart/2005/8/layout/gear1"/>
    <dgm:cxn modelId="{1CCD5990-FFB4-4BBF-92A2-8F1660EC08A5}" type="presParOf" srcId="{8ED2D157-88D7-4914-B574-12D64E9EE54E}" destId="{09B8FD7D-E3D0-4E6D-B2C9-18D67DB1FBA5}" srcOrd="1" destOrd="0" presId="urn:microsoft.com/office/officeart/2005/8/layout/gear1"/>
    <dgm:cxn modelId="{71E8F97C-947D-40B7-8E8C-B47045EE620B}" type="presParOf" srcId="{8ED2D157-88D7-4914-B574-12D64E9EE54E}" destId="{3D8D9CB8-0BAA-4D9A-A90F-06E9E8340958}" srcOrd="2" destOrd="0" presId="urn:microsoft.com/office/officeart/2005/8/layout/gear1"/>
    <dgm:cxn modelId="{92BE2B9F-9572-4999-9BB9-20B7863A2C3A}" type="presParOf" srcId="{8ED2D157-88D7-4914-B574-12D64E9EE54E}" destId="{B67E5AA3-5805-4C59-9A52-DA846AC6447E}" srcOrd="3" destOrd="0" presId="urn:microsoft.com/office/officeart/2005/8/layout/gear1"/>
    <dgm:cxn modelId="{DC83FD7A-93F8-44B6-83CD-FE9A292AC652}" type="presParOf" srcId="{8ED2D157-88D7-4914-B574-12D64E9EE54E}" destId="{97699F1B-EDCC-4E19-9EC3-F62F511C106C}" srcOrd="4" destOrd="0" presId="urn:microsoft.com/office/officeart/2005/8/layout/gear1"/>
    <dgm:cxn modelId="{44AA4DD2-A5E5-452E-899F-C13834BF231D}" type="presParOf" srcId="{8ED2D157-88D7-4914-B574-12D64E9EE54E}" destId="{AFB02963-BCC8-40D2-B15F-975AC051FE79}" srcOrd="5" destOrd="0" presId="urn:microsoft.com/office/officeart/2005/8/layout/gear1"/>
    <dgm:cxn modelId="{80D80F84-10D0-4CB2-9A8D-3215D1C081AB}" type="presParOf" srcId="{8ED2D157-88D7-4914-B574-12D64E9EE54E}" destId="{6BF0C22B-0F20-4BB8-92CB-70D5CB78F11B}" srcOrd="6" destOrd="0" presId="urn:microsoft.com/office/officeart/2005/8/layout/gear1"/>
    <dgm:cxn modelId="{4B0D6BE8-C8B9-49A4-8DC3-0B8409737516}" type="presParOf" srcId="{8ED2D157-88D7-4914-B574-12D64E9EE54E}" destId="{56B18530-78A5-41DF-BE54-39F97D979B7E}" srcOrd="7" destOrd="0" presId="urn:microsoft.com/office/officeart/2005/8/layout/gear1"/>
    <dgm:cxn modelId="{533A72D0-E013-4D15-821F-DE4F0E487EDF}" type="presParOf" srcId="{8ED2D157-88D7-4914-B574-12D64E9EE54E}" destId="{C64E08F4-8493-486E-9AC5-378A1063AEA0}" srcOrd="8" destOrd="0" presId="urn:microsoft.com/office/officeart/2005/8/layout/gear1"/>
    <dgm:cxn modelId="{E4174AF7-B2B4-485D-94F8-5BFDDCFB9DF0}" type="presParOf" srcId="{8ED2D157-88D7-4914-B574-12D64E9EE54E}" destId="{57A4A0AA-4EB3-4375-B31B-CCC6A0B7FE30}" srcOrd="9" destOrd="0" presId="urn:microsoft.com/office/officeart/2005/8/layout/gear1"/>
    <dgm:cxn modelId="{3EC9FB0C-DB77-451F-AFCE-907704440DF9}" type="presParOf" srcId="{8ED2D157-88D7-4914-B574-12D64E9EE54E}" destId="{15982699-AFE5-4538-89D0-B09A688A582C}" srcOrd="10" destOrd="0" presId="urn:microsoft.com/office/officeart/2005/8/layout/gear1"/>
    <dgm:cxn modelId="{745B6863-B57B-4EF3-AC61-0CC3D5699936}" type="presParOf" srcId="{8ED2D157-88D7-4914-B574-12D64E9EE54E}" destId="{591D93CA-E7A2-4BEC-AA85-AC356816BC37}" srcOrd="11" destOrd="0" presId="urn:microsoft.com/office/officeart/2005/8/layout/gear1"/>
    <dgm:cxn modelId="{23B282E1-232C-48B3-B720-890471B12F15}" type="presParOf" srcId="{8ED2D157-88D7-4914-B574-12D64E9EE54E}" destId="{69CD7CC7-CDF3-4682-A33B-DE8E649472A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5780F7-3CBA-4C2D-B71C-707E3095911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AB983FB9-EFCE-4E3D-AB50-39556CF823D6}">
      <dgm:prSet custT="1"/>
      <dgm:spPr/>
      <dgm:t>
        <a:bodyPr/>
        <a:lstStyle/>
        <a:p>
          <a:r>
            <a:rPr lang="en-US" sz="1800" b="1" dirty="0">
              <a:solidFill>
                <a:srgbClr val="000000"/>
              </a:solidFill>
              <a:latin typeface="Georgia" panose="02040502050405020303" pitchFamily="18" charset="0"/>
              <a:ea typeface="Arial" charset="0"/>
              <a:cs typeface="Arial" charset="0"/>
            </a:rPr>
            <a:t>Background</a:t>
          </a:r>
          <a:r>
            <a:rPr lang="en-US" sz="1800" b="1" baseline="0" dirty="0">
              <a:solidFill>
                <a:srgbClr val="000000"/>
              </a:solidFill>
              <a:latin typeface="Georgia" panose="02040502050405020303" pitchFamily="18" charset="0"/>
              <a:ea typeface="Arial" charset="0"/>
              <a:cs typeface="Arial" charset="0"/>
            </a:rPr>
            <a:t> of the Observation</a:t>
          </a:r>
          <a:endParaRPr lang="en-US" sz="1800" b="1" dirty="0">
            <a:solidFill>
              <a:srgbClr val="000000"/>
            </a:solidFill>
            <a:latin typeface="Georgia" panose="02040502050405020303" pitchFamily="18" charset="0"/>
            <a:ea typeface="Arial" charset="0"/>
            <a:cs typeface="Arial" charset="0"/>
          </a:endParaRPr>
        </a:p>
      </dgm:t>
    </dgm:pt>
    <dgm:pt modelId="{38F097DE-2226-466A-8029-97408DFF7172}" type="parTrans" cxnId="{49B22437-4382-42EF-A514-0007E75CC531}">
      <dgm:prSet/>
      <dgm:spPr/>
      <dgm:t>
        <a:bodyPr/>
        <a:lstStyle/>
        <a:p>
          <a:endParaRPr lang="en-IN"/>
        </a:p>
      </dgm:t>
    </dgm:pt>
    <dgm:pt modelId="{8AF983A4-E5A3-453E-A439-80683EEF0AD9}" type="sibTrans" cxnId="{49B22437-4382-42EF-A514-0007E75CC531}">
      <dgm:prSet/>
      <dgm:spPr/>
      <dgm:t>
        <a:bodyPr/>
        <a:lstStyle/>
        <a:p>
          <a:endParaRPr lang="en-IN"/>
        </a:p>
      </dgm:t>
    </dgm:pt>
    <dgm:pt modelId="{0B89150D-86D8-425E-BFE5-2EE1388BCE48}">
      <dgm:prSet custT="1"/>
      <dgm:spPr/>
      <dgm:t>
        <a:bodyPr/>
        <a:lstStyle/>
        <a:p>
          <a:r>
            <a:rPr lang="en-US" sz="1800" b="0" dirty="0">
              <a:solidFill>
                <a:srgbClr val="000000"/>
              </a:solidFill>
              <a:latin typeface="Georgia" panose="02040502050405020303" pitchFamily="18" charset="0"/>
              <a:ea typeface="Arial" charset="0"/>
              <a:cs typeface="Arial" charset="0"/>
            </a:rPr>
            <a:t>Specific Location</a:t>
          </a:r>
        </a:p>
      </dgm:t>
    </dgm:pt>
    <dgm:pt modelId="{BA3E098C-DF0F-49FF-AADC-FD24362056F4}" type="parTrans" cxnId="{CA4D6C37-6E94-4B5C-AE1E-84A5F6E7278C}">
      <dgm:prSet/>
      <dgm:spPr/>
      <dgm:t>
        <a:bodyPr/>
        <a:lstStyle/>
        <a:p>
          <a:endParaRPr lang="en-IN"/>
        </a:p>
      </dgm:t>
    </dgm:pt>
    <dgm:pt modelId="{40255C11-BC62-4111-AB14-00766B7BBD5D}" type="sibTrans" cxnId="{CA4D6C37-6E94-4B5C-AE1E-84A5F6E7278C}">
      <dgm:prSet/>
      <dgm:spPr/>
      <dgm:t>
        <a:bodyPr/>
        <a:lstStyle/>
        <a:p>
          <a:endParaRPr lang="en-IN"/>
        </a:p>
      </dgm:t>
    </dgm:pt>
    <dgm:pt modelId="{68408B13-2936-4B38-80A5-E2F1474CB763}">
      <dgm:prSet custT="1"/>
      <dgm:spPr/>
      <dgm:t>
        <a:bodyPr/>
        <a:lstStyle/>
        <a:p>
          <a:r>
            <a:rPr lang="en-US" sz="1800" b="0" dirty="0">
              <a:solidFill>
                <a:srgbClr val="000000"/>
              </a:solidFill>
              <a:latin typeface="Georgia" panose="02040502050405020303" pitchFamily="18" charset="0"/>
              <a:ea typeface="Arial" charset="0"/>
              <a:cs typeface="Arial" charset="0"/>
            </a:rPr>
            <a:t>Area of Audit</a:t>
          </a:r>
        </a:p>
      </dgm:t>
    </dgm:pt>
    <dgm:pt modelId="{38EB76F0-10E9-4E8A-ABCC-64AC5C0EB1DC}" type="parTrans" cxnId="{FC4AD13D-2DD2-4D52-8B62-7CCFB0CDBC3D}">
      <dgm:prSet/>
      <dgm:spPr/>
      <dgm:t>
        <a:bodyPr/>
        <a:lstStyle/>
        <a:p>
          <a:endParaRPr lang="en-IN"/>
        </a:p>
      </dgm:t>
    </dgm:pt>
    <dgm:pt modelId="{F83A851E-AD43-441A-8094-8CD7AC3388C9}" type="sibTrans" cxnId="{FC4AD13D-2DD2-4D52-8B62-7CCFB0CDBC3D}">
      <dgm:prSet/>
      <dgm:spPr/>
      <dgm:t>
        <a:bodyPr/>
        <a:lstStyle/>
        <a:p>
          <a:endParaRPr lang="en-IN"/>
        </a:p>
      </dgm:t>
    </dgm:pt>
    <dgm:pt modelId="{9B8A669E-2CF1-4F16-9028-D5FB47CFB75D}">
      <dgm:prSet custT="1"/>
      <dgm:spPr/>
      <dgm:t>
        <a:bodyPr/>
        <a:lstStyle/>
        <a:p>
          <a:r>
            <a:rPr lang="en-US" sz="1800" b="0" dirty="0">
              <a:solidFill>
                <a:srgbClr val="000000"/>
              </a:solidFill>
              <a:latin typeface="Georgia" panose="02040502050405020303" pitchFamily="18" charset="0"/>
              <a:ea typeface="Arial" charset="0"/>
              <a:cs typeface="Arial" charset="0"/>
            </a:rPr>
            <a:t>Observation in Brief</a:t>
          </a:r>
        </a:p>
      </dgm:t>
    </dgm:pt>
    <dgm:pt modelId="{C592CAD5-4736-4AF7-B514-F081098BFB6E}" type="parTrans" cxnId="{977E1FF5-095F-4BE2-983F-36A007C07D0B}">
      <dgm:prSet/>
      <dgm:spPr/>
      <dgm:t>
        <a:bodyPr/>
        <a:lstStyle/>
        <a:p>
          <a:endParaRPr lang="en-IN"/>
        </a:p>
      </dgm:t>
    </dgm:pt>
    <dgm:pt modelId="{6F1DAD3C-D095-4E7D-B2FB-03A4E11A7DA4}" type="sibTrans" cxnId="{977E1FF5-095F-4BE2-983F-36A007C07D0B}">
      <dgm:prSet/>
      <dgm:spPr/>
      <dgm:t>
        <a:bodyPr/>
        <a:lstStyle/>
        <a:p>
          <a:endParaRPr lang="en-IN"/>
        </a:p>
      </dgm:t>
    </dgm:pt>
    <dgm:pt modelId="{067C12F4-7DDD-43FA-9087-A9E6AF84CE16}">
      <dgm:prSet custT="1"/>
      <dgm:spPr/>
      <dgm:t>
        <a:bodyPr/>
        <a:lstStyle/>
        <a:p>
          <a:r>
            <a:rPr lang="en-US" sz="1800" b="1" dirty="0">
              <a:solidFill>
                <a:srgbClr val="000000"/>
              </a:solidFill>
              <a:latin typeface="Georgia" panose="02040502050405020303" pitchFamily="18" charset="0"/>
              <a:ea typeface="Arial" charset="0"/>
              <a:cs typeface="Arial" charset="0"/>
            </a:rPr>
            <a:t>Impact Analysis</a:t>
          </a:r>
        </a:p>
      </dgm:t>
    </dgm:pt>
    <dgm:pt modelId="{FC693B35-F6D5-40D1-8C22-82029FE19422}" type="parTrans" cxnId="{89C2F5ED-46CE-460A-8C47-2E7C9826000A}">
      <dgm:prSet/>
      <dgm:spPr/>
      <dgm:t>
        <a:bodyPr/>
        <a:lstStyle/>
        <a:p>
          <a:endParaRPr lang="en-IN"/>
        </a:p>
      </dgm:t>
    </dgm:pt>
    <dgm:pt modelId="{42AF9EEB-ACA8-434A-AB68-E36CB76E034C}" type="sibTrans" cxnId="{89C2F5ED-46CE-460A-8C47-2E7C9826000A}">
      <dgm:prSet/>
      <dgm:spPr/>
      <dgm:t>
        <a:bodyPr/>
        <a:lstStyle/>
        <a:p>
          <a:endParaRPr lang="en-IN"/>
        </a:p>
      </dgm:t>
    </dgm:pt>
    <dgm:pt modelId="{FD3F0352-ED94-4406-8F74-3370CE4C68C4}">
      <dgm:prSet custT="1"/>
      <dgm:spPr/>
      <dgm:t>
        <a:bodyPr/>
        <a:lstStyle/>
        <a:p>
          <a:r>
            <a:rPr lang="en-US" sz="1800" b="0" dirty="0">
              <a:solidFill>
                <a:srgbClr val="000000"/>
              </a:solidFill>
              <a:latin typeface="Georgia" panose="02040502050405020303" pitchFamily="18" charset="0"/>
              <a:ea typeface="Arial" charset="0"/>
              <a:cs typeface="Arial" charset="0"/>
            </a:rPr>
            <a:t>Financial</a:t>
          </a:r>
        </a:p>
      </dgm:t>
    </dgm:pt>
    <dgm:pt modelId="{B2E308D0-0467-4235-9A11-BA2BB85AFF18}" type="parTrans" cxnId="{4216F9AC-C809-4BB8-99A6-E23DF7173FA7}">
      <dgm:prSet/>
      <dgm:spPr/>
      <dgm:t>
        <a:bodyPr/>
        <a:lstStyle/>
        <a:p>
          <a:endParaRPr lang="en-IN"/>
        </a:p>
      </dgm:t>
    </dgm:pt>
    <dgm:pt modelId="{1F4BC5DF-4039-4606-82E5-20AF2B9AE487}" type="sibTrans" cxnId="{4216F9AC-C809-4BB8-99A6-E23DF7173FA7}">
      <dgm:prSet/>
      <dgm:spPr/>
      <dgm:t>
        <a:bodyPr/>
        <a:lstStyle/>
        <a:p>
          <a:endParaRPr lang="en-IN"/>
        </a:p>
      </dgm:t>
    </dgm:pt>
    <dgm:pt modelId="{5C578673-A192-4B53-AAAB-19DA2C191218}">
      <dgm:prSet custT="1"/>
      <dgm:spPr/>
      <dgm:t>
        <a:bodyPr/>
        <a:lstStyle/>
        <a:p>
          <a:r>
            <a:rPr lang="en-US" sz="1800" b="0" dirty="0">
              <a:solidFill>
                <a:srgbClr val="000000"/>
              </a:solidFill>
              <a:latin typeface="Georgia" panose="02040502050405020303" pitchFamily="18" charset="0"/>
              <a:ea typeface="Arial" charset="0"/>
              <a:cs typeface="Arial" charset="0"/>
            </a:rPr>
            <a:t>Operational</a:t>
          </a:r>
        </a:p>
      </dgm:t>
    </dgm:pt>
    <dgm:pt modelId="{8EE7A1B3-1883-42CE-9AF2-ABAF466BA43F}" type="parTrans" cxnId="{8D15B9EE-8826-4701-B448-8ACF73F39B44}">
      <dgm:prSet/>
      <dgm:spPr/>
      <dgm:t>
        <a:bodyPr/>
        <a:lstStyle/>
        <a:p>
          <a:endParaRPr lang="en-IN"/>
        </a:p>
      </dgm:t>
    </dgm:pt>
    <dgm:pt modelId="{A99C7B23-7970-4FB0-89A2-E74713C65037}" type="sibTrans" cxnId="{8D15B9EE-8826-4701-B448-8ACF73F39B44}">
      <dgm:prSet/>
      <dgm:spPr/>
      <dgm:t>
        <a:bodyPr/>
        <a:lstStyle/>
        <a:p>
          <a:endParaRPr lang="en-IN"/>
        </a:p>
      </dgm:t>
    </dgm:pt>
    <dgm:pt modelId="{06DA38BA-155C-4AA5-9CEA-6CAD454D0ED5}">
      <dgm:prSet custT="1"/>
      <dgm:spPr/>
      <dgm:t>
        <a:bodyPr/>
        <a:lstStyle/>
        <a:p>
          <a:r>
            <a:rPr lang="en-US" sz="1800" b="0" dirty="0">
              <a:solidFill>
                <a:srgbClr val="000000"/>
              </a:solidFill>
              <a:latin typeface="Georgia" panose="02040502050405020303" pitchFamily="18" charset="0"/>
              <a:ea typeface="Arial" charset="0"/>
              <a:cs typeface="Arial" charset="0"/>
            </a:rPr>
            <a:t>Compliance</a:t>
          </a:r>
        </a:p>
      </dgm:t>
    </dgm:pt>
    <dgm:pt modelId="{B00E7B41-EEA0-4DD9-A24D-53A26A686A14}" type="parTrans" cxnId="{B620AB6D-424D-4ADD-83D2-63960E641F22}">
      <dgm:prSet/>
      <dgm:spPr/>
      <dgm:t>
        <a:bodyPr/>
        <a:lstStyle/>
        <a:p>
          <a:endParaRPr lang="en-IN"/>
        </a:p>
      </dgm:t>
    </dgm:pt>
    <dgm:pt modelId="{B28443F8-4452-4F5C-A0FB-D9B9AE26474D}" type="sibTrans" cxnId="{B620AB6D-424D-4ADD-83D2-63960E641F22}">
      <dgm:prSet/>
      <dgm:spPr/>
      <dgm:t>
        <a:bodyPr/>
        <a:lstStyle/>
        <a:p>
          <a:endParaRPr lang="en-IN"/>
        </a:p>
      </dgm:t>
    </dgm:pt>
    <dgm:pt modelId="{E1BE8993-4ACC-4EE2-AC7B-B62F6D4F3996}">
      <dgm:prSet custT="1"/>
      <dgm:spPr/>
      <dgm:t>
        <a:bodyPr/>
        <a:lstStyle/>
        <a:p>
          <a:r>
            <a:rPr lang="en-US" sz="1800" b="1" dirty="0">
              <a:solidFill>
                <a:srgbClr val="000000"/>
              </a:solidFill>
              <a:latin typeface="Georgia" panose="02040502050405020303" pitchFamily="18" charset="0"/>
              <a:ea typeface="Arial" charset="0"/>
              <a:cs typeface="Arial" charset="0"/>
            </a:rPr>
            <a:t>Root Cause Analysis</a:t>
          </a:r>
        </a:p>
      </dgm:t>
    </dgm:pt>
    <dgm:pt modelId="{527F76DA-81D6-46EA-9A04-9C50750F679D}" type="parTrans" cxnId="{9704AEB7-7BEC-40EE-814C-7F3136F74D86}">
      <dgm:prSet/>
      <dgm:spPr/>
      <dgm:t>
        <a:bodyPr/>
        <a:lstStyle/>
        <a:p>
          <a:endParaRPr lang="en-IN"/>
        </a:p>
      </dgm:t>
    </dgm:pt>
    <dgm:pt modelId="{E094BC71-21C1-481B-A3A5-E22C42D5E401}" type="sibTrans" cxnId="{9704AEB7-7BEC-40EE-814C-7F3136F74D86}">
      <dgm:prSet/>
      <dgm:spPr/>
      <dgm:t>
        <a:bodyPr/>
        <a:lstStyle/>
        <a:p>
          <a:endParaRPr lang="en-IN"/>
        </a:p>
      </dgm:t>
    </dgm:pt>
    <dgm:pt modelId="{F0FEA1DF-7A89-4C16-BEAD-1492DF1264E9}">
      <dgm:prSet custT="1"/>
      <dgm:spPr/>
      <dgm:t>
        <a:bodyPr/>
        <a:lstStyle/>
        <a:p>
          <a:r>
            <a:rPr lang="en-US" sz="1800" b="0" dirty="0">
              <a:solidFill>
                <a:srgbClr val="000000"/>
              </a:solidFill>
              <a:latin typeface="Georgia" panose="02040502050405020303" pitchFamily="18" charset="0"/>
              <a:ea typeface="Arial" charset="0"/>
              <a:cs typeface="Arial" charset="0"/>
            </a:rPr>
            <a:t>People</a:t>
          </a:r>
        </a:p>
      </dgm:t>
    </dgm:pt>
    <dgm:pt modelId="{D11F07ED-D7BC-4137-99AD-42D28687D86D}" type="parTrans" cxnId="{3BE168DF-6338-4241-9090-515510495991}">
      <dgm:prSet/>
      <dgm:spPr/>
      <dgm:t>
        <a:bodyPr/>
        <a:lstStyle/>
        <a:p>
          <a:endParaRPr lang="en-IN"/>
        </a:p>
      </dgm:t>
    </dgm:pt>
    <dgm:pt modelId="{32D1A9C7-7D7B-4ED4-A3DB-EFF008995F56}" type="sibTrans" cxnId="{3BE168DF-6338-4241-9090-515510495991}">
      <dgm:prSet/>
      <dgm:spPr/>
      <dgm:t>
        <a:bodyPr/>
        <a:lstStyle/>
        <a:p>
          <a:endParaRPr lang="en-IN"/>
        </a:p>
      </dgm:t>
    </dgm:pt>
    <dgm:pt modelId="{BE819101-E87C-4CE8-B723-FE898EB79727}">
      <dgm:prSet custT="1"/>
      <dgm:spPr/>
      <dgm:t>
        <a:bodyPr/>
        <a:lstStyle/>
        <a:p>
          <a:r>
            <a:rPr lang="en-US" sz="1800" b="0" dirty="0">
              <a:solidFill>
                <a:srgbClr val="000000"/>
              </a:solidFill>
              <a:latin typeface="Georgia" panose="02040502050405020303" pitchFamily="18" charset="0"/>
              <a:ea typeface="Arial" charset="0"/>
              <a:cs typeface="Arial" charset="0"/>
            </a:rPr>
            <a:t>Technology</a:t>
          </a:r>
        </a:p>
      </dgm:t>
    </dgm:pt>
    <dgm:pt modelId="{6C813250-8B28-465C-85B4-54ADDE0F837A}" type="parTrans" cxnId="{32D181BC-F409-4865-B690-B6E60D58209E}">
      <dgm:prSet/>
      <dgm:spPr/>
      <dgm:t>
        <a:bodyPr/>
        <a:lstStyle/>
        <a:p>
          <a:endParaRPr lang="en-IN"/>
        </a:p>
      </dgm:t>
    </dgm:pt>
    <dgm:pt modelId="{067EA68B-500C-452F-B065-C68F9053D8EB}" type="sibTrans" cxnId="{32D181BC-F409-4865-B690-B6E60D58209E}">
      <dgm:prSet/>
      <dgm:spPr/>
      <dgm:t>
        <a:bodyPr/>
        <a:lstStyle/>
        <a:p>
          <a:endParaRPr lang="en-IN"/>
        </a:p>
      </dgm:t>
    </dgm:pt>
    <dgm:pt modelId="{7C929C1C-9CC0-4B16-BA7F-38D3B8DB4033}">
      <dgm:prSet custT="1"/>
      <dgm:spPr/>
      <dgm:t>
        <a:bodyPr/>
        <a:lstStyle/>
        <a:p>
          <a:r>
            <a:rPr lang="en-US" sz="1800" b="0" dirty="0">
              <a:solidFill>
                <a:srgbClr val="000000"/>
              </a:solidFill>
              <a:latin typeface="Georgia" panose="02040502050405020303" pitchFamily="18" charset="0"/>
              <a:ea typeface="Arial" charset="0"/>
              <a:cs typeface="Arial" charset="0"/>
            </a:rPr>
            <a:t>System Design</a:t>
          </a:r>
        </a:p>
      </dgm:t>
    </dgm:pt>
    <dgm:pt modelId="{F6C7907F-34D9-47DC-8710-043BDA2E45BB}" type="parTrans" cxnId="{9D41BDDB-9C07-4B69-BE49-D4E569AC46A0}">
      <dgm:prSet/>
      <dgm:spPr/>
      <dgm:t>
        <a:bodyPr/>
        <a:lstStyle/>
        <a:p>
          <a:endParaRPr lang="en-IN"/>
        </a:p>
      </dgm:t>
    </dgm:pt>
    <dgm:pt modelId="{6D76352A-D609-481F-9DA1-39BF87E217AA}" type="sibTrans" cxnId="{9D41BDDB-9C07-4B69-BE49-D4E569AC46A0}">
      <dgm:prSet/>
      <dgm:spPr/>
      <dgm:t>
        <a:bodyPr/>
        <a:lstStyle/>
        <a:p>
          <a:endParaRPr lang="en-IN"/>
        </a:p>
      </dgm:t>
    </dgm:pt>
    <dgm:pt modelId="{BDDC827D-536C-4F49-B4DA-EC09BFEF1861}">
      <dgm:prSet custT="1"/>
      <dgm:spPr/>
      <dgm:t>
        <a:bodyPr/>
        <a:lstStyle/>
        <a:p>
          <a:r>
            <a:rPr lang="en-US" sz="1800" b="1" dirty="0">
              <a:solidFill>
                <a:srgbClr val="000000"/>
              </a:solidFill>
              <a:latin typeface="Georgia" panose="02040502050405020303" pitchFamily="18" charset="0"/>
              <a:ea typeface="Arial" charset="0"/>
              <a:cs typeface="Arial" charset="0"/>
            </a:rPr>
            <a:t>Assessment</a:t>
          </a:r>
        </a:p>
      </dgm:t>
    </dgm:pt>
    <dgm:pt modelId="{0FDCED5C-0395-48FA-885D-53896BE7CB9D}" type="parTrans" cxnId="{E7E8DB36-F585-43AE-8F6B-F2CE819183D3}">
      <dgm:prSet/>
      <dgm:spPr/>
      <dgm:t>
        <a:bodyPr/>
        <a:lstStyle/>
        <a:p>
          <a:endParaRPr lang="en-IN"/>
        </a:p>
      </dgm:t>
    </dgm:pt>
    <dgm:pt modelId="{249E938D-1B6C-4635-860D-0B099CF2F523}" type="sibTrans" cxnId="{E7E8DB36-F585-43AE-8F6B-F2CE819183D3}">
      <dgm:prSet/>
      <dgm:spPr/>
      <dgm:t>
        <a:bodyPr/>
        <a:lstStyle/>
        <a:p>
          <a:endParaRPr lang="en-IN"/>
        </a:p>
      </dgm:t>
    </dgm:pt>
    <dgm:pt modelId="{035754E1-79B2-437D-BACA-616B7A5C1EDD}">
      <dgm:prSet custT="1"/>
      <dgm:spPr/>
      <dgm:t>
        <a:bodyPr/>
        <a:lstStyle/>
        <a:p>
          <a:r>
            <a:rPr lang="en-US" sz="1800" b="0" dirty="0">
              <a:solidFill>
                <a:srgbClr val="000000"/>
              </a:solidFill>
              <a:latin typeface="Georgia" panose="02040502050405020303" pitchFamily="18" charset="0"/>
              <a:ea typeface="Arial" charset="0"/>
              <a:cs typeface="Arial" charset="0"/>
            </a:rPr>
            <a:t>Design Gap – Absence of Control</a:t>
          </a:r>
        </a:p>
      </dgm:t>
    </dgm:pt>
    <dgm:pt modelId="{B38600F9-3B8C-46D5-B4F7-DF33459AECE0}" type="parTrans" cxnId="{2688DE8D-030A-4D26-9C10-26EE61EDECFE}">
      <dgm:prSet/>
      <dgm:spPr/>
      <dgm:t>
        <a:bodyPr/>
        <a:lstStyle/>
        <a:p>
          <a:endParaRPr lang="en-IN"/>
        </a:p>
      </dgm:t>
    </dgm:pt>
    <dgm:pt modelId="{5857EAD5-45AB-4150-828F-3B22782D47F4}" type="sibTrans" cxnId="{2688DE8D-030A-4D26-9C10-26EE61EDECFE}">
      <dgm:prSet/>
      <dgm:spPr/>
      <dgm:t>
        <a:bodyPr/>
        <a:lstStyle/>
        <a:p>
          <a:endParaRPr lang="en-IN"/>
        </a:p>
      </dgm:t>
    </dgm:pt>
    <dgm:pt modelId="{09CF1353-C6C8-457B-8DB3-6311A402FCB0}">
      <dgm:prSet custT="1"/>
      <dgm:spPr/>
      <dgm:t>
        <a:bodyPr/>
        <a:lstStyle/>
        <a:p>
          <a:r>
            <a:rPr lang="en-US" sz="1800" b="0" dirty="0">
              <a:solidFill>
                <a:srgbClr val="000000"/>
              </a:solidFill>
              <a:latin typeface="Georgia" panose="02040502050405020303" pitchFamily="18" charset="0"/>
              <a:ea typeface="Arial" charset="0"/>
              <a:cs typeface="Arial" charset="0"/>
            </a:rPr>
            <a:t>Operating Ineffectiveness</a:t>
          </a:r>
        </a:p>
      </dgm:t>
    </dgm:pt>
    <dgm:pt modelId="{FE33D6DD-23FC-485E-9073-D541707E5B09}" type="parTrans" cxnId="{BE272BA1-D247-4967-AF86-513F937F97DB}">
      <dgm:prSet/>
      <dgm:spPr/>
      <dgm:t>
        <a:bodyPr/>
        <a:lstStyle/>
        <a:p>
          <a:endParaRPr lang="en-IN"/>
        </a:p>
      </dgm:t>
    </dgm:pt>
    <dgm:pt modelId="{87BBECC4-BCD8-48A7-9964-27CB1CDA6CC2}" type="sibTrans" cxnId="{BE272BA1-D247-4967-AF86-513F937F97DB}">
      <dgm:prSet/>
      <dgm:spPr/>
      <dgm:t>
        <a:bodyPr/>
        <a:lstStyle/>
        <a:p>
          <a:endParaRPr lang="en-IN"/>
        </a:p>
      </dgm:t>
    </dgm:pt>
    <dgm:pt modelId="{43B04D4B-089A-4B16-A65D-0C97F497E434}">
      <dgm:prSet custT="1"/>
      <dgm:spPr/>
      <dgm:t>
        <a:bodyPr/>
        <a:lstStyle/>
        <a:p>
          <a:r>
            <a:rPr lang="en-US" sz="1800" b="1" dirty="0">
              <a:solidFill>
                <a:srgbClr val="000000"/>
              </a:solidFill>
              <a:latin typeface="Georgia" panose="02040502050405020303" pitchFamily="18" charset="0"/>
              <a:ea typeface="Arial" charset="0"/>
              <a:cs typeface="Arial" charset="0"/>
            </a:rPr>
            <a:t>Conclusion</a:t>
          </a:r>
        </a:p>
      </dgm:t>
    </dgm:pt>
    <dgm:pt modelId="{B97AE587-DC60-4CC5-9AC6-3E2BE550FD0D}" type="parTrans" cxnId="{2354F8A6-D3ED-42CF-AFFE-D9D53C2E942D}">
      <dgm:prSet/>
      <dgm:spPr/>
      <dgm:t>
        <a:bodyPr/>
        <a:lstStyle/>
        <a:p>
          <a:endParaRPr lang="en-IN"/>
        </a:p>
      </dgm:t>
    </dgm:pt>
    <dgm:pt modelId="{BEF43C96-E08F-4CA0-8AEF-61A888043C1C}" type="sibTrans" cxnId="{2354F8A6-D3ED-42CF-AFFE-D9D53C2E942D}">
      <dgm:prSet/>
      <dgm:spPr/>
      <dgm:t>
        <a:bodyPr/>
        <a:lstStyle/>
        <a:p>
          <a:endParaRPr lang="en-IN"/>
        </a:p>
      </dgm:t>
    </dgm:pt>
    <dgm:pt modelId="{BF58CF09-E766-47BF-8200-71E50A1176D3}">
      <dgm:prSet custT="1"/>
      <dgm:spPr/>
      <dgm:t>
        <a:bodyPr/>
        <a:lstStyle/>
        <a:p>
          <a:r>
            <a:rPr lang="en-US" sz="1800" b="0" dirty="0">
              <a:solidFill>
                <a:srgbClr val="000000"/>
              </a:solidFill>
              <a:latin typeface="Georgia" panose="02040502050405020303" pitchFamily="18" charset="0"/>
              <a:ea typeface="Arial" charset="0"/>
              <a:cs typeface="Arial" charset="0"/>
            </a:rPr>
            <a:t>Possible Solution</a:t>
          </a:r>
        </a:p>
      </dgm:t>
    </dgm:pt>
    <dgm:pt modelId="{4029AA24-C6A3-4ECE-8F7B-4A76EE94416F}" type="parTrans" cxnId="{382B9D72-7F64-419D-924F-E9FE9AB2F8E0}">
      <dgm:prSet/>
      <dgm:spPr/>
      <dgm:t>
        <a:bodyPr/>
        <a:lstStyle/>
        <a:p>
          <a:endParaRPr lang="en-IN"/>
        </a:p>
      </dgm:t>
    </dgm:pt>
    <dgm:pt modelId="{AE0850D7-158B-410D-A55A-D822245B7758}" type="sibTrans" cxnId="{382B9D72-7F64-419D-924F-E9FE9AB2F8E0}">
      <dgm:prSet/>
      <dgm:spPr/>
      <dgm:t>
        <a:bodyPr/>
        <a:lstStyle/>
        <a:p>
          <a:endParaRPr lang="en-IN"/>
        </a:p>
      </dgm:t>
    </dgm:pt>
    <dgm:pt modelId="{97A2782E-2A9D-44B7-AF7E-CB4BD7464D36}">
      <dgm:prSet custT="1"/>
      <dgm:spPr/>
      <dgm:t>
        <a:bodyPr/>
        <a:lstStyle/>
        <a:p>
          <a:r>
            <a:rPr lang="en-US" sz="1800" b="0" dirty="0">
              <a:solidFill>
                <a:srgbClr val="000000"/>
              </a:solidFill>
              <a:latin typeface="Georgia" panose="02040502050405020303" pitchFamily="18" charset="0"/>
              <a:ea typeface="Arial" charset="0"/>
              <a:cs typeface="Arial" charset="0"/>
            </a:rPr>
            <a:t>Timeline </a:t>
          </a:r>
        </a:p>
      </dgm:t>
    </dgm:pt>
    <dgm:pt modelId="{849D579A-6DFF-47C4-ADEE-882393ED8E5E}" type="parTrans" cxnId="{709421D5-A677-45DB-8430-EB2CBFA1B503}">
      <dgm:prSet/>
      <dgm:spPr/>
      <dgm:t>
        <a:bodyPr/>
        <a:lstStyle/>
        <a:p>
          <a:endParaRPr lang="en-IN"/>
        </a:p>
      </dgm:t>
    </dgm:pt>
    <dgm:pt modelId="{DFD3AF26-B5B8-4ABE-B2CB-96A818FB44D7}" type="sibTrans" cxnId="{709421D5-A677-45DB-8430-EB2CBFA1B503}">
      <dgm:prSet/>
      <dgm:spPr/>
      <dgm:t>
        <a:bodyPr/>
        <a:lstStyle/>
        <a:p>
          <a:endParaRPr lang="en-IN"/>
        </a:p>
      </dgm:t>
    </dgm:pt>
    <dgm:pt modelId="{5FD4740B-6359-4224-A431-0EFDFFB3E8F2}">
      <dgm:prSet custT="1"/>
      <dgm:spPr/>
      <dgm:t>
        <a:bodyPr/>
        <a:lstStyle/>
        <a:p>
          <a:r>
            <a:rPr lang="en-US" sz="1800" b="0" dirty="0">
              <a:solidFill>
                <a:srgbClr val="000000"/>
              </a:solidFill>
              <a:latin typeface="Georgia" panose="02040502050405020303" pitchFamily="18" charset="0"/>
              <a:ea typeface="Arial" charset="0"/>
              <a:cs typeface="Arial" charset="0"/>
            </a:rPr>
            <a:t>Responsibility</a:t>
          </a:r>
          <a:endParaRPr lang="en-IN" sz="1800" b="0" dirty="0">
            <a:solidFill>
              <a:srgbClr val="000000"/>
            </a:solidFill>
            <a:latin typeface="Georgia" panose="02040502050405020303" pitchFamily="18" charset="0"/>
          </a:endParaRPr>
        </a:p>
      </dgm:t>
    </dgm:pt>
    <dgm:pt modelId="{E1D4DE1C-4A8A-4E81-8146-111CEA2471EC}" type="parTrans" cxnId="{BA80CC64-2352-4579-9E9A-16CAB152612C}">
      <dgm:prSet/>
      <dgm:spPr/>
      <dgm:t>
        <a:bodyPr/>
        <a:lstStyle/>
        <a:p>
          <a:endParaRPr lang="en-IN"/>
        </a:p>
      </dgm:t>
    </dgm:pt>
    <dgm:pt modelId="{0CE5DD72-8A00-4A32-9F9A-7F8A5296D465}" type="sibTrans" cxnId="{BA80CC64-2352-4579-9E9A-16CAB152612C}">
      <dgm:prSet/>
      <dgm:spPr/>
      <dgm:t>
        <a:bodyPr/>
        <a:lstStyle/>
        <a:p>
          <a:endParaRPr lang="en-IN"/>
        </a:p>
      </dgm:t>
    </dgm:pt>
    <dgm:pt modelId="{2AFD1935-E24C-4AAC-AA0E-0291C73ABC4B}" type="pres">
      <dgm:prSet presAssocID="{015780F7-3CBA-4C2D-B71C-707E30959116}" presName="Name0" presStyleCnt="0">
        <dgm:presLayoutVars>
          <dgm:dir/>
          <dgm:animLvl val="lvl"/>
          <dgm:resizeHandles val="exact"/>
        </dgm:presLayoutVars>
      </dgm:prSet>
      <dgm:spPr/>
      <dgm:t>
        <a:bodyPr/>
        <a:lstStyle/>
        <a:p>
          <a:endParaRPr lang="en-US"/>
        </a:p>
      </dgm:t>
    </dgm:pt>
    <dgm:pt modelId="{7D4F8FA7-6BAB-487B-9124-447EF7397A4B}" type="pres">
      <dgm:prSet presAssocID="{AB983FB9-EFCE-4E3D-AB50-39556CF823D6}" presName="linNode" presStyleCnt="0"/>
      <dgm:spPr/>
    </dgm:pt>
    <dgm:pt modelId="{844583BB-E21A-4790-9803-98ED20263FAC}" type="pres">
      <dgm:prSet presAssocID="{AB983FB9-EFCE-4E3D-AB50-39556CF823D6}" presName="parentText" presStyleLbl="node1" presStyleIdx="0" presStyleCnt="5">
        <dgm:presLayoutVars>
          <dgm:chMax val="1"/>
          <dgm:bulletEnabled val="1"/>
        </dgm:presLayoutVars>
      </dgm:prSet>
      <dgm:spPr/>
      <dgm:t>
        <a:bodyPr/>
        <a:lstStyle/>
        <a:p>
          <a:endParaRPr lang="en-US"/>
        </a:p>
      </dgm:t>
    </dgm:pt>
    <dgm:pt modelId="{E2836142-C9C3-43DE-AAB7-CA22ED2D6F07}" type="pres">
      <dgm:prSet presAssocID="{AB983FB9-EFCE-4E3D-AB50-39556CF823D6}" presName="descendantText" presStyleLbl="alignAccFollowNode1" presStyleIdx="0" presStyleCnt="5">
        <dgm:presLayoutVars>
          <dgm:bulletEnabled val="1"/>
        </dgm:presLayoutVars>
      </dgm:prSet>
      <dgm:spPr/>
      <dgm:t>
        <a:bodyPr/>
        <a:lstStyle/>
        <a:p>
          <a:endParaRPr lang="en-US"/>
        </a:p>
      </dgm:t>
    </dgm:pt>
    <dgm:pt modelId="{402A8059-4735-4C96-A121-B7784394C466}" type="pres">
      <dgm:prSet presAssocID="{8AF983A4-E5A3-453E-A439-80683EEF0AD9}" presName="sp" presStyleCnt="0"/>
      <dgm:spPr/>
    </dgm:pt>
    <dgm:pt modelId="{8FD3F1A4-A36F-4504-9FE6-F9D7E73B52B5}" type="pres">
      <dgm:prSet presAssocID="{067C12F4-7DDD-43FA-9087-A9E6AF84CE16}" presName="linNode" presStyleCnt="0"/>
      <dgm:spPr/>
    </dgm:pt>
    <dgm:pt modelId="{91B9F015-3040-4F14-8F0E-DA31FDA9956D}" type="pres">
      <dgm:prSet presAssocID="{067C12F4-7DDD-43FA-9087-A9E6AF84CE16}" presName="parentText" presStyleLbl="node1" presStyleIdx="1" presStyleCnt="5">
        <dgm:presLayoutVars>
          <dgm:chMax val="1"/>
          <dgm:bulletEnabled val="1"/>
        </dgm:presLayoutVars>
      </dgm:prSet>
      <dgm:spPr/>
      <dgm:t>
        <a:bodyPr/>
        <a:lstStyle/>
        <a:p>
          <a:endParaRPr lang="en-US"/>
        </a:p>
      </dgm:t>
    </dgm:pt>
    <dgm:pt modelId="{8A1599C0-FB8A-4243-B873-D93C31BAE132}" type="pres">
      <dgm:prSet presAssocID="{067C12F4-7DDD-43FA-9087-A9E6AF84CE16}" presName="descendantText" presStyleLbl="alignAccFollowNode1" presStyleIdx="1" presStyleCnt="5">
        <dgm:presLayoutVars>
          <dgm:bulletEnabled val="1"/>
        </dgm:presLayoutVars>
      </dgm:prSet>
      <dgm:spPr/>
      <dgm:t>
        <a:bodyPr/>
        <a:lstStyle/>
        <a:p>
          <a:endParaRPr lang="en-US"/>
        </a:p>
      </dgm:t>
    </dgm:pt>
    <dgm:pt modelId="{1913EEA7-BB82-45FF-9519-86BC7BE0D956}" type="pres">
      <dgm:prSet presAssocID="{42AF9EEB-ACA8-434A-AB68-E36CB76E034C}" presName="sp" presStyleCnt="0"/>
      <dgm:spPr/>
    </dgm:pt>
    <dgm:pt modelId="{6286C979-FC90-4EEA-85F6-24908D14A2CB}" type="pres">
      <dgm:prSet presAssocID="{E1BE8993-4ACC-4EE2-AC7B-B62F6D4F3996}" presName="linNode" presStyleCnt="0"/>
      <dgm:spPr/>
    </dgm:pt>
    <dgm:pt modelId="{20A9334C-A212-4D7C-B908-B8C818352713}" type="pres">
      <dgm:prSet presAssocID="{E1BE8993-4ACC-4EE2-AC7B-B62F6D4F3996}" presName="parentText" presStyleLbl="node1" presStyleIdx="2" presStyleCnt="5">
        <dgm:presLayoutVars>
          <dgm:chMax val="1"/>
          <dgm:bulletEnabled val="1"/>
        </dgm:presLayoutVars>
      </dgm:prSet>
      <dgm:spPr/>
      <dgm:t>
        <a:bodyPr/>
        <a:lstStyle/>
        <a:p>
          <a:endParaRPr lang="en-US"/>
        </a:p>
      </dgm:t>
    </dgm:pt>
    <dgm:pt modelId="{7E361C90-3B39-4306-9180-B7FA9581B969}" type="pres">
      <dgm:prSet presAssocID="{E1BE8993-4ACC-4EE2-AC7B-B62F6D4F3996}" presName="descendantText" presStyleLbl="alignAccFollowNode1" presStyleIdx="2" presStyleCnt="5">
        <dgm:presLayoutVars>
          <dgm:bulletEnabled val="1"/>
        </dgm:presLayoutVars>
      </dgm:prSet>
      <dgm:spPr/>
      <dgm:t>
        <a:bodyPr/>
        <a:lstStyle/>
        <a:p>
          <a:endParaRPr lang="en-US"/>
        </a:p>
      </dgm:t>
    </dgm:pt>
    <dgm:pt modelId="{39860B43-4EE8-4F27-8472-3C056B214F40}" type="pres">
      <dgm:prSet presAssocID="{E094BC71-21C1-481B-A3A5-E22C42D5E401}" presName="sp" presStyleCnt="0"/>
      <dgm:spPr/>
    </dgm:pt>
    <dgm:pt modelId="{76931BBE-E434-49CB-B43E-E6CFBCB2236E}" type="pres">
      <dgm:prSet presAssocID="{BDDC827D-536C-4F49-B4DA-EC09BFEF1861}" presName="linNode" presStyleCnt="0"/>
      <dgm:spPr/>
    </dgm:pt>
    <dgm:pt modelId="{45AEAC92-FF72-41E1-950E-D2FD6FF12679}" type="pres">
      <dgm:prSet presAssocID="{BDDC827D-536C-4F49-B4DA-EC09BFEF1861}" presName="parentText" presStyleLbl="node1" presStyleIdx="3" presStyleCnt="5">
        <dgm:presLayoutVars>
          <dgm:chMax val="1"/>
          <dgm:bulletEnabled val="1"/>
        </dgm:presLayoutVars>
      </dgm:prSet>
      <dgm:spPr/>
      <dgm:t>
        <a:bodyPr/>
        <a:lstStyle/>
        <a:p>
          <a:endParaRPr lang="en-US"/>
        </a:p>
      </dgm:t>
    </dgm:pt>
    <dgm:pt modelId="{1C3B6D12-29C7-4158-A874-960227CC5519}" type="pres">
      <dgm:prSet presAssocID="{BDDC827D-536C-4F49-B4DA-EC09BFEF1861}" presName="descendantText" presStyleLbl="alignAccFollowNode1" presStyleIdx="3" presStyleCnt="5">
        <dgm:presLayoutVars>
          <dgm:bulletEnabled val="1"/>
        </dgm:presLayoutVars>
      </dgm:prSet>
      <dgm:spPr/>
      <dgm:t>
        <a:bodyPr/>
        <a:lstStyle/>
        <a:p>
          <a:endParaRPr lang="en-US"/>
        </a:p>
      </dgm:t>
    </dgm:pt>
    <dgm:pt modelId="{E737E36E-C56A-4AEC-AA6D-AF978BE169A5}" type="pres">
      <dgm:prSet presAssocID="{249E938D-1B6C-4635-860D-0B099CF2F523}" presName="sp" presStyleCnt="0"/>
      <dgm:spPr/>
    </dgm:pt>
    <dgm:pt modelId="{CB543423-E8D9-424D-A8BA-1C106DF339FA}" type="pres">
      <dgm:prSet presAssocID="{43B04D4B-089A-4B16-A65D-0C97F497E434}" presName="linNode" presStyleCnt="0"/>
      <dgm:spPr/>
    </dgm:pt>
    <dgm:pt modelId="{A6943A91-B878-478A-9F4D-6574A8C09D5E}" type="pres">
      <dgm:prSet presAssocID="{43B04D4B-089A-4B16-A65D-0C97F497E434}" presName="parentText" presStyleLbl="node1" presStyleIdx="4" presStyleCnt="5">
        <dgm:presLayoutVars>
          <dgm:chMax val="1"/>
          <dgm:bulletEnabled val="1"/>
        </dgm:presLayoutVars>
      </dgm:prSet>
      <dgm:spPr/>
      <dgm:t>
        <a:bodyPr/>
        <a:lstStyle/>
        <a:p>
          <a:endParaRPr lang="en-US"/>
        </a:p>
      </dgm:t>
    </dgm:pt>
    <dgm:pt modelId="{7C472C3C-F2A2-4103-A663-437242ABED3D}" type="pres">
      <dgm:prSet presAssocID="{43B04D4B-089A-4B16-A65D-0C97F497E434}" presName="descendantText" presStyleLbl="alignAccFollowNode1" presStyleIdx="4" presStyleCnt="5">
        <dgm:presLayoutVars>
          <dgm:bulletEnabled val="1"/>
        </dgm:presLayoutVars>
      </dgm:prSet>
      <dgm:spPr/>
      <dgm:t>
        <a:bodyPr/>
        <a:lstStyle/>
        <a:p>
          <a:endParaRPr lang="en-US"/>
        </a:p>
      </dgm:t>
    </dgm:pt>
  </dgm:ptLst>
  <dgm:cxnLst>
    <dgm:cxn modelId="{89C2F5ED-46CE-460A-8C47-2E7C9826000A}" srcId="{015780F7-3CBA-4C2D-B71C-707E30959116}" destId="{067C12F4-7DDD-43FA-9087-A9E6AF84CE16}" srcOrd="1" destOrd="0" parTransId="{FC693B35-F6D5-40D1-8C22-82029FE19422}" sibTransId="{42AF9EEB-ACA8-434A-AB68-E36CB76E034C}"/>
    <dgm:cxn modelId="{BAE075BA-F6F0-4397-9AA5-CCC790166288}" type="presOf" srcId="{FD3F0352-ED94-4406-8F74-3370CE4C68C4}" destId="{8A1599C0-FB8A-4243-B873-D93C31BAE132}" srcOrd="0" destOrd="0" presId="urn:microsoft.com/office/officeart/2005/8/layout/vList5"/>
    <dgm:cxn modelId="{8D15B9EE-8826-4701-B448-8ACF73F39B44}" srcId="{067C12F4-7DDD-43FA-9087-A9E6AF84CE16}" destId="{5C578673-A192-4B53-AAAB-19DA2C191218}" srcOrd="1" destOrd="0" parTransId="{8EE7A1B3-1883-42CE-9AF2-ABAF466BA43F}" sibTransId="{A99C7B23-7970-4FB0-89A2-E74713C65037}"/>
    <dgm:cxn modelId="{9704AEB7-7BEC-40EE-814C-7F3136F74D86}" srcId="{015780F7-3CBA-4C2D-B71C-707E30959116}" destId="{E1BE8993-4ACC-4EE2-AC7B-B62F6D4F3996}" srcOrd="2" destOrd="0" parTransId="{527F76DA-81D6-46EA-9A04-9C50750F679D}" sibTransId="{E094BC71-21C1-481B-A3A5-E22C42D5E401}"/>
    <dgm:cxn modelId="{1C63CFEA-5E35-411C-9C28-E62B26203EE9}" type="presOf" srcId="{015780F7-3CBA-4C2D-B71C-707E30959116}" destId="{2AFD1935-E24C-4AAC-AA0E-0291C73ABC4B}" srcOrd="0" destOrd="0" presId="urn:microsoft.com/office/officeart/2005/8/layout/vList5"/>
    <dgm:cxn modelId="{2354F8A6-D3ED-42CF-AFFE-D9D53C2E942D}" srcId="{015780F7-3CBA-4C2D-B71C-707E30959116}" destId="{43B04D4B-089A-4B16-A65D-0C97F497E434}" srcOrd="4" destOrd="0" parTransId="{B97AE587-DC60-4CC5-9AC6-3E2BE550FD0D}" sibTransId="{BEF43C96-E08F-4CA0-8AEF-61A888043C1C}"/>
    <dgm:cxn modelId="{49B22437-4382-42EF-A514-0007E75CC531}" srcId="{015780F7-3CBA-4C2D-B71C-707E30959116}" destId="{AB983FB9-EFCE-4E3D-AB50-39556CF823D6}" srcOrd="0" destOrd="0" parTransId="{38F097DE-2226-466A-8029-97408DFF7172}" sibTransId="{8AF983A4-E5A3-453E-A439-80683EEF0AD9}"/>
    <dgm:cxn modelId="{4216F9AC-C809-4BB8-99A6-E23DF7173FA7}" srcId="{067C12F4-7DDD-43FA-9087-A9E6AF84CE16}" destId="{FD3F0352-ED94-4406-8F74-3370CE4C68C4}" srcOrd="0" destOrd="0" parTransId="{B2E308D0-0467-4235-9A11-BA2BB85AFF18}" sibTransId="{1F4BC5DF-4039-4606-82E5-20AF2B9AE487}"/>
    <dgm:cxn modelId="{2688DE8D-030A-4D26-9C10-26EE61EDECFE}" srcId="{BDDC827D-536C-4F49-B4DA-EC09BFEF1861}" destId="{035754E1-79B2-437D-BACA-616B7A5C1EDD}" srcOrd="0" destOrd="0" parTransId="{B38600F9-3B8C-46D5-B4F7-DF33459AECE0}" sibTransId="{5857EAD5-45AB-4150-828F-3B22782D47F4}"/>
    <dgm:cxn modelId="{FC4AD13D-2DD2-4D52-8B62-7CCFB0CDBC3D}" srcId="{AB983FB9-EFCE-4E3D-AB50-39556CF823D6}" destId="{68408B13-2936-4B38-80A5-E2F1474CB763}" srcOrd="1" destOrd="0" parTransId="{38EB76F0-10E9-4E8A-ABCC-64AC5C0EB1DC}" sibTransId="{F83A851E-AD43-441A-8094-8CD7AC3388C9}"/>
    <dgm:cxn modelId="{E7E8DB36-F585-43AE-8F6B-F2CE819183D3}" srcId="{015780F7-3CBA-4C2D-B71C-707E30959116}" destId="{BDDC827D-536C-4F49-B4DA-EC09BFEF1861}" srcOrd="3" destOrd="0" parTransId="{0FDCED5C-0395-48FA-885D-53896BE7CB9D}" sibTransId="{249E938D-1B6C-4635-860D-0B099CF2F523}"/>
    <dgm:cxn modelId="{0725919E-B8B3-4315-B3FC-C64709D9E3DD}" type="presOf" srcId="{68408B13-2936-4B38-80A5-E2F1474CB763}" destId="{E2836142-C9C3-43DE-AAB7-CA22ED2D6F07}" srcOrd="0" destOrd="1" presId="urn:microsoft.com/office/officeart/2005/8/layout/vList5"/>
    <dgm:cxn modelId="{AB6C3975-BE67-49E9-9499-A9D77E18DD29}" type="presOf" srcId="{7C929C1C-9CC0-4B16-BA7F-38D3B8DB4033}" destId="{7E361C90-3B39-4306-9180-B7FA9581B969}" srcOrd="0" destOrd="2" presId="urn:microsoft.com/office/officeart/2005/8/layout/vList5"/>
    <dgm:cxn modelId="{9CF76F38-85FF-4D78-B81F-0AA4838EB361}" type="presOf" srcId="{5FD4740B-6359-4224-A431-0EFDFFB3E8F2}" destId="{7C472C3C-F2A2-4103-A663-437242ABED3D}" srcOrd="0" destOrd="2" presId="urn:microsoft.com/office/officeart/2005/8/layout/vList5"/>
    <dgm:cxn modelId="{3108BA1B-5E43-4C56-9158-9B991AB6CB3E}" type="presOf" srcId="{06DA38BA-155C-4AA5-9CEA-6CAD454D0ED5}" destId="{8A1599C0-FB8A-4243-B873-D93C31BAE132}" srcOrd="0" destOrd="2" presId="urn:microsoft.com/office/officeart/2005/8/layout/vList5"/>
    <dgm:cxn modelId="{C31665C5-E779-42D2-9FB8-BA14D539E2B5}" type="presOf" srcId="{09CF1353-C6C8-457B-8DB3-6311A402FCB0}" destId="{1C3B6D12-29C7-4158-A874-960227CC5519}" srcOrd="0" destOrd="1" presId="urn:microsoft.com/office/officeart/2005/8/layout/vList5"/>
    <dgm:cxn modelId="{9D41BDDB-9C07-4B69-BE49-D4E569AC46A0}" srcId="{E1BE8993-4ACC-4EE2-AC7B-B62F6D4F3996}" destId="{7C929C1C-9CC0-4B16-BA7F-38D3B8DB4033}" srcOrd="2" destOrd="0" parTransId="{F6C7907F-34D9-47DC-8710-043BDA2E45BB}" sibTransId="{6D76352A-D609-481F-9DA1-39BF87E217AA}"/>
    <dgm:cxn modelId="{CA4D6C37-6E94-4B5C-AE1E-84A5F6E7278C}" srcId="{AB983FB9-EFCE-4E3D-AB50-39556CF823D6}" destId="{0B89150D-86D8-425E-BFE5-2EE1388BCE48}" srcOrd="0" destOrd="0" parTransId="{BA3E098C-DF0F-49FF-AADC-FD24362056F4}" sibTransId="{40255C11-BC62-4111-AB14-00766B7BBD5D}"/>
    <dgm:cxn modelId="{FF3F64B8-113B-4D50-AC7E-69D13C4619E9}" type="presOf" srcId="{97A2782E-2A9D-44B7-AF7E-CB4BD7464D36}" destId="{7C472C3C-F2A2-4103-A663-437242ABED3D}" srcOrd="0" destOrd="1" presId="urn:microsoft.com/office/officeart/2005/8/layout/vList5"/>
    <dgm:cxn modelId="{BE272BA1-D247-4967-AF86-513F937F97DB}" srcId="{BDDC827D-536C-4F49-B4DA-EC09BFEF1861}" destId="{09CF1353-C6C8-457B-8DB3-6311A402FCB0}" srcOrd="1" destOrd="0" parTransId="{FE33D6DD-23FC-485E-9073-D541707E5B09}" sibTransId="{87BBECC4-BCD8-48A7-9964-27CB1CDA6CC2}"/>
    <dgm:cxn modelId="{24AD3126-7F15-44E7-9301-C7D9957AF0E3}" type="presOf" srcId="{9B8A669E-2CF1-4F16-9028-D5FB47CFB75D}" destId="{E2836142-C9C3-43DE-AAB7-CA22ED2D6F07}" srcOrd="0" destOrd="2" presId="urn:microsoft.com/office/officeart/2005/8/layout/vList5"/>
    <dgm:cxn modelId="{DB690FA2-18C3-4498-8898-9D08ACB94BDF}" type="presOf" srcId="{067C12F4-7DDD-43FA-9087-A9E6AF84CE16}" destId="{91B9F015-3040-4F14-8F0E-DA31FDA9956D}" srcOrd="0" destOrd="0" presId="urn:microsoft.com/office/officeart/2005/8/layout/vList5"/>
    <dgm:cxn modelId="{6875B76F-680A-4D64-9A68-01F245E89F5C}" type="presOf" srcId="{BDDC827D-536C-4F49-B4DA-EC09BFEF1861}" destId="{45AEAC92-FF72-41E1-950E-D2FD6FF12679}" srcOrd="0" destOrd="0" presId="urn:microsoft.com/office/officeart/2005/8/layout/vList5"/>
    <dgm:cxn modelId="{3BE168DF-6338-4241-9090-515510495991}" srcId="{E1BE8993-4ACC-4EE2-AC7B-B62F6D4F3996}" destId="{F0FEA1DF-7A89-4C16-BEAD-1492DF1264E9}" srcOrd="0" destOrd="0" parTransId="{D11F07ED-D7BC-4137-99AD-42D28687D86D}" sibTransId="{32D1A9C7-7D7B-4ED4-A3DB-EFF008995F56}"/>
    <dgm:cxn modelId="{32D181BC-F409-4865-B690-B6E60D58209E}" srcId="{E1BE8993-4ACC-4EE2-AC7B-B62F6D4F3996}" destId="{BE819101-E87C-4CE8-B723-FE898EB79727}" srcOrd="1" destOrd="0" parTransId="{6C813250-8B28-465C-85B4-54ADDE0F837A}" sibTransId="{067EA68B-500C-452F-B065-C68F9053D8EB}"/>
    <dgm:cxn modelId="{B620AB6D-424D-4ADD-83D2-63960E641F22}" srcId="{067C12F4-7DDD-43FA-9087-A9E6AF84CE16}" destId="{06DA38BA-155C-4AA5-9CEA-6CAD454D0ED5}" srcOrd="2" destOrd="0" parTransId="{B00E7B41-EEA0-4DD9-A24D-53A26A686A14}" sibTransId="{B28443F8-4452-4F5C-A0FB-D9B9AE26474D}"/>
    <dgm:cxn modelId="{671DD7BC-0EE3-4155-A7A4-B132A2C474D6}" type="presOf" srcId="{BE819101-E87C-4CE8-B723-FE898EB79727}" destId="{7E361C90-3B39-4306-9180-B7FA9581B969}" srcOrd="0" destOrd="1" presId="urn:microsoft.com/office/officeart/2005/8/layout/vList5"/>
    <dgm:cxn modelId="{20A29156-DCCD-4412-B302-CFE11C83AC93}" type="presOf" srcId="{5C578673-A192-4B53-AAAB-19DA2C191218}" destId="{8A1599C0-FB8A-4243-B873-D93C31BAE132}" srcOrd="0" destOrd="1" presId="urn:microsoft.com/office/officeart/2005/8/layout/vList5"/>
    <dgm:cxn modelId="{382B9D72-7F64-419D-924F-E9FE9AB2F8E0}" srcId="{43B04D4B-089A-4B16-A65D-0C97F497E434}" destId="{BF58CF09-E766-47BF-8200-71E50A1176D3}" srcOrd="0" destOrd="0" parTransId="{4029AA24-C6A3-4ECE-8F7B-4A76EE94416F}" sibTransId="{AE0850D7-158B-410D-A55A-D822245B7758}"/>
    <dgm:cxn modelId="{219BB2CE-B450-44A9-8A8F-896F52DFCAF1}" type="presOf" srcId="{BF58CF09-E766-47BF-8200-71E50A1176D3}" destId="{7C472C3C-F2A2-4103-A663-437242ABED3D}" srcOrd="0" destOrd="0" presId="urn:microsoft.com/office/officeart/2005/8/layout/vList5"/>
    <dgm:cxn modelId="{BA80CC64-2352-4579-9E9A-16CAB152612C}" srcId="{43B04D4B-089A-4B16-A65D-0C97F497E434}" destId="{5FD4740B-6359-4224-A431-0EFDFFB3E8F2}" srcOrd="2" destOrd="0" parTransId="{E1D4DE1C-4A8A-4E81-8146-111CEA2471EC}" sibTransId="{0CE5DD72-8A00-4A32-9F9A-7F8A5296D465}"/>
    <dgm:cxn modelId="{5850C376-06CD-43EA-937D-BE7DA6814620}" type="presOf" srcId="{0B89150D-86D8-425E-BFE5-2EE1388BCE48}" destId="{E2836142-C9C3-43DE-AAB7-CA22ED2D6F07}" srcOrd="0" destOrd="0" presId="urn:microsoft.com/office/officeart/2005/8/layout/vList5"/>
    <dgm:cxn modelId="{8D2D4AC9-8A2E-4616-9BDC-D530780F513A}" type="presOf" srcId="{AB983FB9-EFCE-4E3D-AB50-39556CF823D6}" destId="{844583BB-E21A-4790-9803-98ED20263FAC}" srcOrd="0" destOrd="0" presId="urn:microsoft.com/office/officeart/2005/8/layout/vList5"/>
    <dgm:cxn modelId="{5F1B35C0-59B5-473E-BF0F-B0CBB4EC4454}" type="presOf" srcId="{035754E1-79B2-437D-BACA-616B7A5C1EDD}" destId="{1C3B6D12-29C7-4158-A874-960227CC5519}" srcOrd="0" destOrd="0" presId="urn:microsoft.com/office/officeart/2005/8/layout/vList5"/>
    <dgm:cxn modelId="{977E1FF5-095F-4BE2-983F-36A007C07D0B}" srcId="{AB983FB9-EFCE-4E3D-AB50-39556CF823D6}" destId="{9B8A669E-2CF1-4F16-9028-D5FB47CFB75D}" srcOrd="2" destOrd="0" parTransId="{C592CAD5-4736-4AF7-B514-F081098BFB6E}" sibTransId="{6F1DAD3C-D095-4E7D-B2FB-03A4E11A7DA4}"/>
    <dgm:cxn modelId="{2FC5083F-194D-4809-9C6D-769DFB18D2D6}" type="presOf" srcId="{F0FEA1DF-7A89-4C16-BEAD-1492DF1264E9}" destId="{7E361C90-3B39-4306-9180-B7FA9581B969}" srcOrd="0" destOrd="0" presId="urn:microsoft.com/office/officeart/2005/8/layout/vList5"/>
    <dgm:cxn modelId="{C1F989B3-A087-4920-AE53-60DA61C5E6E3}" type="presOf" srcId="{43B04D4B-089A-4B16-A65D-0C97F497E434}" destId="{A6943A91-B878-478A-9F4D-6574A8C09D5E}" srcOrd="0" destOrd="0" presId="urn:microsoft.com/office/officeart/2005/8/layout/vList5"/>
    <dgm:cxn modelId="{F28A5C19-9082-4B79-B1EF-889D228DE4E5}" type="presOf" srcId="{E1BE8993-4ACC-4EE2-AC7B-B62F6D4F3996}" destId="{20A9334C-A212-4D7C-B908-B8C818352713}" srcOrd="0" destOrd="0" presId="urn:microsoft.com/office/officeart/2005/8/layout/vList5"/>
    <dgm:cxn modelId="{709421D5-A677-45DB-8430-EB2CBFA1B503}" srcId="{43B04D4B-089A-4B16-A65D-0C97F497E434}" destId="{97A2782E-2A9D-44B7-AF7E-CB4BD7464D36}" srcOrd="1" destOrd="0" parTransId="{849D579A-6DFF-47C4-ADEE-882393ED8E5E}" sibTransId="{DFD3AF26-B5B8-4ABE-B2CB-96A818FB44D7}"/>
    <dgm:cxn modelId="{A1A3320F-F7DA-4EB0-900D-3B0F4842E6F5}" type="presParOf" srcId="{2AFD1935-E24C-4AAC-AA0E-0291C73ABC4B}" destId="{7D4F8FA7-6BAB-487B-9124-447EF7397A4B}" srcOrd="0" destOrd="0" presId="urn:microsoft.com/office/officeart/2005/8/layout/vList5"/>
    <dgm:cxn modelId="{CDAB2FD9-B936-4A36-A3AE-5C753490847B}" type="presParOf" srcId="{7D4F8FA7-6BAB-487B-9124-447EF7397A4B}" destId="{844583BB-E21A-4790-9803-98ED20263FAC}" srcOrd="0" destOrd="0" presId="urn:microsoft.com/office/officeart/2005/8/layout/vList5"/>
    <dgm:cxn modelId="{CFCEA1C4-4C10-4CC3-A63B-EB348B1C9DE1}" type="presParOf" srcId="{7D4F8FA7-6BAB-487B-9124-447EF7397A4B}" destId="{E2836142-C9C3-43DE-AAB7-CA22ED2D6F07}" srcOrd="1" destOrd="0" presId="urn:microsoft.com/office/officeart/2005/8/layout/vList5"/>
    <dgm:cxn modelId="{6FE2A0B9-FF63-4556-A714-A5C1BE09D702}" type="presParOf" srcId="{2AFD1935-E24C-4AAC-AA0E-0291C73ABC4B}" destId="{402A8059-4735-4C96-A121-B7784394C466}" srcOrd="1" destOrd="0" presId="urn:microsoft.com/office/officeart/2005/8/layout/vList5"/>
    <dgm:cxn modelId="{43CF3022-FE46-4E5D-8DB2-88C8B5334DE0}" type="presParOf" srcId="{2AFD1935-E24C-4AAC-AA0E-0291C73ABC4B}" destId="{8FD3F1A4-A36F-4504-9FE6-F9D7E73B52B5}" srcOrd="2" destOrd="0" presId="urn:microsoft.com/office/officeart/2005/8/layout/vList5"/>
    <dgm:cxn modelId="{831553D9-C6C7-47E2-8B82-B7283FEFAF81}" type="presParOf" srcId="{8FD3F1A4-A36F-4504-9FE6-F9D7E73B52B5}" destId="{91B9F015-3040-4F14-8F0E-DA31FDA9956D}" srcOrd="0" destOrd="0" presId="urn:microsoft.com/office/officeart/2005/8/layout/vList5"/>
    <dgm:cxn modelId="{908ABFCB-4AA4-4807-A357-736A17DBA803}" type="presParOf" srcId="{8FD3F1A4-A36F-4504-9FE6-F9D7E73B52B5}" destId="{8A1599C0-FB8A-4243-B873-D93C31BAE132}" srcOrd="1" destOrd="0" presId="urn:microsoft.com/office/officeart/2005/8/layout/vList5"/>
    <dgm:cxn modelId="{1BA30163-B811-4CE1-86CC-49D1C17C7E23}" type="presParOf" srcId="{2AFD1935-E24C-4AAC-AA0E-0291C73ABC4B}" destId="{1913EEA7-BB82-45FF-9519-86BC7BE0D956}" srcOrd="3" destOrd="0" presId="urn:microsoft.com/office/officeart/2005/8/layout/vList5"/>
    <dgm:cxn modelId="{2C24C870-C5A8-45AF-9AB8-12AD9481BCF1}" type="presParOf" srcId="{2AFD1935-E24C-4AAC-AA0E-0291C73ABC4B}" destId="{6286C979-FC90-4EEA-85F6-24908D14A2CB}" srcOrd="4" destOrd="0" presId="urn:microsoft.com/office/officeart/2005/8/layout/vList5"/>
    <dgm:cxn modelId="{294838E5-777B-4EF7-9A58-243747E00A9F}" type="presParOf" srcId="{6286C979-FC90-4EEA-85F6-24908D14A2CB}" destId="{20A9334C-A212-4D7C-B908-B8C818352713}" srcOrd="0" destOrd="0" presId="urn:microsoft.com/office/officeart/2005/8/layout/vList5"/>
    <dgm:cxn modelId="{6EB6002D-031D-4D07-BCCE-FC5E41CB23FF}" type="presParOf" srcId="{6286C979-FC90-4EEA-85F6-24908D14A2CB}" destId="{7E361C90-3B39-4306-9180-B7FA9581B969}" srcOrd="1" destOrd="0" presId="urn:microsoft.com/office/officeart/2005/8/layout/vList5"/>
    <dgm:cxn modelId="{E2E2EBC9-9EAE-4623-9B2C-45B73EDAA914}" type="presParOf" srcId="{2AFD1935-E24C-4AAC-AA0E-0291C73ABC4B}" destId="{39860B43-4EE8-4F27-8472-3C056B214F40}" srcOrd="5" destOrd="0" presId="urn:microsoft.com/office/officeart/2005/8/layout/vList5"/>
    <dgm:cxn modelId="{FA741405-ABE2-4CCA-BE4C-409FE00233DC}" type="presParOf" srcId="{2AFD1935-E24C-4AAC-AA0E-0291C73ABC4B}" destId="{76931BBE-E434-49CB-B43E-E6CFBCB2236E}" srcOrd="6" destOrd="0" presId="urn:microsoft.com/office/officeart/2005/8/layout/vList5"/>
    <dgm:cxn modelId="{C61EB8C4-6E93-44A9-85D0-54034E7530F1}" type="presParOf" srcId="{76931BBE-E434-49CB-B43E-E6CFBCB2236E}" destId="{45AEAC92-FF72-41E1-950E-D2FD6FF12679}" srcOrd="0" destOrd="0" presId="urn:microsoft.com/office/officeart/2005/8/layout/vList5"/>
    <dgm:cxn modelId="{87C4345D-2F9E-4AB5-ABD5-7BC7F2DB8298}" type="presParOf" srcId="{76931BBE-E434-49CB-B43E-E6CFBCB2236E}" destId="{1C3B6D12-29C7-4158-A874-960227CC5519}" srcOrd="1" destOrd="0" presId="urn:microsoft.com/office/officeart/2005/8/layout/vList5"/>
    <dgm:cxn modelId="{EC472CD1-958C-47A5-8801-95C502B47CC2}" type="presParOf" srcId="{2AFD1935-E24C-4AAC-AA0E-0291C73ABC4B}" destId="{E737E36E-C56A-4AEC-AA6D-AF978BE169A5}" srcOrd="7" destOrd="0" presId="urn:microsoft.com/office/officeart/2005/8/layout/vList5"/>
    <dgm:cxn modelId="{97F9BA22-8ACB-4CEC-B1F0-D046031C94F4}" type="presParOf" srcId="{2AFD1935-E24C-4AAC-AA0E-0291C73ABC4B}" destId="{CB543423-E8D9-424D-A8BA-1C106DF339FA}" srcOrd="8" destOrd="0" presId="urn:microsoft.com/office/officeart/2005/8/layout/vList5"/>
    <dgm:cxn modelId="{02796E3A-490E-4843-AABA-A48B9DC88DAF}" type="presParOf" srcId="{CB543423-E8D9-424D-A8BA-1C106DF339FA}" destId="{A6943A91-B878-478A-9F4D-6574A8C09D5E}" srcOrd="0" destOrd="0" presId="urn:microsoft.com/office/officeart/2005/8/layout/vList5"/>
    <dgm:cxn modelId="{469EDAFE-5797-4519-9875-9896A60F19D1}" type="presParOf" srcId="{CB543423-E8D9-424D-A8BA-1C106DF339FA}" destId="{7C472C3C-F2A2-4103-A663-437242ABED3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20878D-A200-B640-89B6-A3A2A4A129A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8001DA19-168B-4E46-8A93-A794740367A6}">
      <dgm:prSet phldrT="[Text]" custT="1"/>
      <dgm:spPr>
        <a:solidFill>
          <a:schemeClr val="accent5">
            <a:lumMod val="75000"/>
          </a:schemeClr>
        </a:solidFill>
      </dgm:spPr>
      <dgm:t>
        <a:bodyPr/>
        <a:lstStyle/>
        <a:p>
          <a:r>
            <a:rPr lang="en-US" sz="1800" dirty="0">
              <a:latin typeface="Georgia" panose="02040502050405020303" pitchFamily="18" charset="0"/>
              <a:ea typeface="Arial" charset="0"/>
              <a:cs typeface="Arial" charset="0"/>
            </a:rPr>
            <a:t>Industry Downturn</a:t>
          </a:r>
        </a:p>
      </dgm:t>
    </dgm:pt>
    <dgm:pt modelId="{E3BEE336-86C9-B341-8F29-A90E4393B4B3}" type="parTrans" cxnId="{69B8C8F1-FBD9-7D49-AFBF-D21C95B8DB5B}">
      <dgm:prSet/>
      <dgm:spPr/>
      <dgm:t>
        <a:bodyPr/>
        <a:lstStyle/>
        <a:p>
          <a:endParaRPr lang="en-US">
            <a:latin typeface="Arial" charset="0"/>
            <a:ea typeface="Arial" charset="0"/>
            <a:cs typeface="Arial" charset="0"/>
          </a:endParaRPr>
        </a:p>
      </dgm:t>
    </dgm:pt>
    <dgm:pt modelId="{E9FF1089-9EB6-C14C-9D6C-35C0D846ED04}" type="sibTrans" cxnId="{69B8C8F1-FBD9-7D49-AFBF-D21C95B8DB5B}">
      <dgm:prSet/>
      <dgm:spPr/>
      <dgm:t>
        <a:bodyPr/>
        <a:lstStyle/>
        <a:p>
          <a:endParaRPr lang="en-US">
            <a:latin typeface="Arial" charset="0"/>
            <a:ea typeface="Arial" charset="0"/>
            <a:cs typeface="Arial" charset="0"/>
          </a:endParaRPr>
        </a:p>
      </dgm:t>
    </dgm:pt>
    <dgm:pt modelId="{1204ED8E-F19A-1644-A88B-5E0C1D596BB7}">
      <dgm:prSet phldrT="[Text]" custT="1"/>
      <dgm:spPr>
        <a:solidFill>
          <a:srgbClr val="FF0000"/>
        </a:solidFill>
      </dgm:spPr>
      <dgm:t>
        <a:bodyPr/>
        <a:lstStyle/>
        <a:p>
          <a:r>
            <a:rPr lang="en-US" sz="1800" dirty="0">
              <a:latin typeface="Georgia" panose="02040502050405020303" pitchFamily="18" charset="0"/>
              <a:ea typeface="Arial" charset="0"/>
              <a:cs typeface="Arial" charset="0"/>
            </a:rPr>
            <a:t>Pricing Pressure</a:t>
          </a:r>
        </a:p>
      </dgm:t>
    </dgm:pt>
    <dgm:pt modelId="{574FA8F5-3F32-CB42-BFD6-13C565796E1A}" type="parTrans" cxnId="{7681AAC9-7E54-3243-9E58-63623F0EB2A1}">
      <dgm:prSet/>
      <dgm:spPr/>
      <dgm:t>
        <a:bodyPr/>
        <a:lstStyle/>
        <a:p>
          <a:endParaRPr lang="en-US">
            <a:latin typeface="Arial" charset="0"/>
            <a:ea typeface="Arial" charset="0"/>
            <a:cs typeface="Arial" charset="0"/>
          </a:endParaRPr>
        </a:p>
      </dgm:t>
    </dgm:pt>
    <dgm:pt modelId="{E2AE0188-65DB-2A4E-843A-735A779EB556}" type="sibTrans" cxnId="{7681AAC9-7E54-3243-9E58-63623F0EB2A1}">
      <dgm:prSet/>
      <dgm:spPr/>
      <dgm:t>
        <a:bodyPr/>
        <a:lstStyle/>
        <a:p>
          <a:endParaRPr lang="en-US">
            <a:latin typeface="Arial" charset="0"/>
            <a:ea typeface="Arial" charset="0"/>
            <a:cs typeface="Arial" charset="0"/>
          </a:endParaRPr>
        </a:p>
      </dgm:t>
    </dgm:pt>
    <dgm:pt modelId="{88F0666E-FF02-8848-A9EC-79DB0B01732E}">
      <dgm:prSet phldrT="[Text]" custT="1"/>
      <dgm:spPr>
        <a:solidFill>
          <a:srgbClr val="002060"/>
        </a:solidFill>
      </dgm:spPr>
      <dgm:t>
        <a:bodyPr/>
        <a:lstStyle/>
        <a:p>
          <a:r>
            <a:rPr lang="en-US" sz="1800" dirty="0">
              <a:latin typeface="Georgia" panose="02040502050405020303" pitchFamily="18" charset="0"/>
              <a:ea typeface="Arial" charset="0"/>
              <a:cs typeface="Arial" charset="0"/>
            </a:rPr>
            <a:t>Integration Issues</a:t>
          </a:r>
        </a:p>
      </dgm:t>
    </dgm:pt>
    <dgm:pt modelId="{D0811BF1-E5E6-D442-8FB1-318A9F3F94A4}" type="parTrans" cxnId="{EF085FB8-D04E-034E-A362-1BF5FF5DAA4A}">
      <dgm:prSet/>
      <dgm:spPr/>
      <dgm:t>
        <a:bodyPr/>
        <a:lstStyle/>
        <a:p>
          <a:endParaRPr lang="en-US">
            <a:latin typeface="Arial" charset="0"/>
            <a:ea typeface="Arial" charset="0"/>
            <a:cs typeface="Arial" charset="0"/>
          </a:endParaRPr>
        </a:p>
      </dgm:t>
    </dgm:pt>
    <dgm:pt modelId="{9CC347A6-22F9-5249-9147-3FD41B846739}" type="sibTrans" cxnId="{EF085FB8-D04E-034E-A362-1BF5FF5DAA4A}">
      <dgm:prSet/>
      <dgm:spPr/>
      <dgm:t>
        <a:bodyPr/>
        <a:lstStyle/>
        <a:p>
          <a:endParaRPr lang="en-US">
            <a:latin typeface="Arial" charset="0"/>
            <a:ea typeface="Arial" charset="0"/>
            <a:cs typeface="Arial" charset="0"/>
          </a:endParaRPr>
        </a:p>
      </dgm:t>
    </dgm:pt>
    <dgm:pt modelId="{A9B28103-63FB-1F49-95C8-1D8E2C4EADBF}">
      <dgm:prSet phldrT="[Text]" custT="1"/>
      <dgm:spPr>
        <a:solidFill>
          <a:schemeClr val="accent4">
            <a:lumMod val="50000"/>
          </a:schemeClr>
        </a:solidFill>
      </dgm:spPr>
      <dgm:t>
        <a:bodyPr/>
        <a:lstStyle/>
        <a:p>
          <a:r>
            <a:rPr lang="en-US" sz="1800" dirty="0">
              <a:latin typeface="Georgia" panose="02040502050405020303" pitchFamily="18" charset="0"/>
              <a:ea typeface="Arial" charset="0"/>
              <a:cs typeface="Arial" charset="0"/>
            </a:rPr>
            <a:t>JV or Partner Issues</a:t>
          </a:r>
        </a:p>
      </dgm:t>
    </dgm:pt>
    <dgm:pt modelId="{01437616-23B1-8541-A6F6-C963354AC55C}" type="parTrans" cxnId="{B268D6D1-99D6-8B4F-A697-A608D6EB0844}">
      <dgm:prSet/>
      <dgm:spPr/>
      <dgm:t>
        <a:bodyPr/>
        <a:lstStyle/>
        <a:p>
          <a:endParaRPr lang="en-US">
            <a:latin typeface="Arial" charset="0"/>
            <a:ea typeface="Arial" charset="0"/>
            <a:cs typeface="Arial" charset="0"/>
          </a:endParaRPr>
        </a:p>
      </dgm:t>
    </dgm:pt>
    <dgm:pt modelId="{5716786B-B448-6142-B7C4-E1C4C6C3DDEE}" type="sibTrans" cxnId="{B268D6D1-99D6-8B4F-A697-A608D6EB0844}">
      <dgm:prSet/>
      <dgm:spPr/>
      <dgm:t>
        <a:bodyPr/>
        <a:lstStyle/>
        <a:p>
          <a:endParaRPr lang="en-US">
            <a:latin typeface="Arial" charset="0"/>
            <a:ea typeface="Arial" charset="0"/>
            <a:cs typeface="Arial" charset="0"/>
          </a:endParaRPr>
        </a:p>
      </dgm:t>
    </dgm:pt>
    <dgm:pt modelId="{3012B10A-FFE2-D041-8EA7-9E56168DA32A}">
      <dgm:prSet phldrT="[Text]" custT="1"/>
      <dgm:spPr>
        <a:solidFill>
          <a:schemeClr val="accent6">
            <a:lumMod val="50000"/>
          </a:schemeClr>
        </a:solidFill>
      </dgm:spPr>
      <dgm:t>
        <a:bodyPr/>
        <a:lstStyle/>
        <a:p>
          <a:r>
            <a:rPr lang="en-US" sz="1800" dirty="0">
              <a:latin typeface="Georgia" panose="02040502050405020303" pitchFamily="18" charset="0"/>
              <a:ea typeface="Arial" charset="0"/>
              <a:cs typeface="Arial" charset="0"/>
            </a:rPr>
            <a:t>Customer Retention</a:t>
          </a:r>
        </a:p>
      </dgm:t>
    </dgm:pt>
    <dgm:pt modelId="{AB2FE949-902D-C846-989A-BFBEE9E84F7A}" type="parTrans" cxnId="{D02D63E2-10D1-8743-969D-4F5621A59EF2}">
      <dgm:prSet/>
      <dgm:spPr/>
      <dgm:t>
        <a:bodyPr/>
        <a:lstStyle/>
        <a:p>
          <a:endParaRPr lang="en-US">
            <a:latin typeface="Arial" charset="0"/>
            <a:ea typeface="Arial" charset="0"/>
            <a:cs typeface="Arial" charset="0"/>
          </a:endParaRPr>
        </a:p>
      </dgm:t>
    </dgm:pt>
    <dgm:pt modelId="{531691B4-F044-0243-89DB-0137BA8DAB1A}" type="sibTrans" cxnId="{D02D63E2-10D1-8743-969D-4F5621A59EF2}">
      <dgm:prSet/>
      <dgm:spPr/>
      <dgm:t>
        <a:bodyPr/>
        <a:lstStyle/>
        <a:p>
          <a:endParaRPr lang="en-US">
            <a:latin typeface="Arial" charset="0"/>
            <a:ea typeface="Arial" charset="0"/>
            <a:cs typeface="Arial" charset="0"/>
          </a:endParaRPr>
        </a:p>
      </dgm:t>
    </dgm:pt>
    <dgm:pt modelId="{0C9EEE75-FD3B-0340-B247-E84A5197C940}">
      <dgm:prSet phldrT="[Text]" custT="1"/>
      <dgm:spPr>
        <a:solidFill>
          <a:schemeClr val="accent2">
            <a:lumMod val="50000"/>
          </a:schemeClr>
        </a:solidFill>
      </dgm:spPr>
      <dgm:t>
        <a:bodyPr/>
        <a:lstStyle/>
        <a:p>
          <a:r>
            <a:rPr lang="en-US" sz="1800" dirty="0">
              <a:latin typeface="Georgia" panose="02040502050405020303" pitchFamily="18" charset="0"/>
              <a:ea typeface="Arial" charset="0"/>
              <a:cs typeface="Arial" charset="0"/>
            </a:rPr>
            <a:t>Market Sentiments</a:t>
          </a:r>
        </a:p>
      </dgm:t>
    </dgm:pt>
    <dgm:pt modelId="{D3255AF6-E7DC-F84D-A9C1-0FFEDD097A6C}" type="parTrans" cxnId="{E08A61E5-BC55-AD4E-B722-CAA4C87BC899}">
      <dgm:prSet/>
      <dgm:spPr/>
      <dgm:t>
        <a:bodyPr/>
        <a:lstStyle/>
        <a:p>
          <a:endParaRPr lang="en-US">
            <a:latin typeface="Arial" charset="0"/>
            <a:ea typeface="Arial" charset="0"/>
            <a:cs typeface="Arial" charset="0"/>
          </a:endParaRPr>
        </a:p>
      </dgm:t>
    </dgm:pt>
    <dgm:pt modelId="{6D41ACB7-AC5F-B44F-948E-599A431104B3}" type="sibTrans" cxnId="{E08A61E5-BC55-AD4E-B722-CAA4C87BC899}">
      <dgm:prSet/>
      <dgm:spPr/>
      <dgm:t>
        <a:bodyPr/>
        <a:lstStyle/>
        <a:p>
          <a:endParaRPr lang="en-US">
            <a:latin typeface="Arial" charset="0"/>
            <a:ea typeface="Arial" charset="0"/>
            <a:cs typeface="Arial" charset="0"/>
          </a:endParaRPr>
        </a:p>
      </dgm:t>
    </dgm:pt>
    <dgm:pt modelId="{F8042949-A238-0C4B-B4B5-ACF1BB47A99F}" type="pres">
      <dgm:prSet presAssocID="{C220878D-A200-B640-89B6-A3A2A4A129A1}" presName="linear" presStyleCnt="0">
        <dgm:presLayoutVars>
          <dgm:dir/>
          <dgm:animLvl val="lvl"/>
          <dgm:resizeHandles val="exact"/>
        </dgm:presLayoutVars>
      </dgm:prSet>
      <dgm:spPr/>
      <dgm:t>
        <a:bodyPr/>
        <a:lstStyle/>
        <a:p>
          <a:endParaRPr lang="en-US"/>
        </a:p>
      </dgm:t>
    </dgm:pt>
    <dgm:pt modelId="{B7F46899-DF32-2141-BA60-17F68BFD22F0}" type="pres">
      <dgm:prSet presAssocID="{8001DA19-168B-4E46-8A93-A794740367A6}" presName="parentLin" presStyleCnt="0"/>
      <dgm:spPr/>
    </dgm:pt>
    <dgm:pt modelId="{D14885FB-D7E1-DF4C-89F3-0243757DA8E2}" type="pres">
      <dgm:prSet presAssocID="{8001DA19-168B-4E46-8A93-A794740367A6}" presName="parentLeftMargin" presStyleLbl="node1" presStyleIdx="0" presStyleCnt="6"/>
      <dgm:spPr/>
      <dgm:t>
        <a:bodyPr/>
        <a:lstStyle/>
        <a:p>
          <a:endParaRPr lang="en-US"/>
        </a:p>
      </dgm:t>
    </dgm:pt>
    <dgm:pt modelId="{1C815C14-9E86-9647-8C0F-7BB742B6ABF1}" type="pres">
      <dgm:prSet presAssocID="{8001DA19-168B-4E46-8A93-A794740367A6}" presName="parentText" presStyleLbl="node1" presStyleIdx="0" presStyleCnt="6">
        <dgm:presLayoutVars>
          <dgm:chMax val="0"/>
          <dgm:bulletEnabled val="1"/>
        </dgm:presLayoutVars>
      </dgm:prSet>
      <dgm:spPr/>
      <dgm:t>
        <a:bodyPr/>
        <a:lstStyle/>
        <a:p>
          <a:endParaRPr lang="en-US"/>
        </a:p>
      </dgm:t>
    </dgm:pt>
    <dgm:pt modelId="{FD0A8B8C-6DD7-7946-B18B-A66F9FB148E8}" type="pres">
      <dgm:prSet presAssocID="{8001DA19-168B-4E46-8A93-A794740367A6}" presName="negativeSpace" presStyleCnt="0"/>
      <dgm:spPr/>
    </dgm:pt>
    <dgm:pt modelId="{E68CE014-93C5-7B4C-A7E1-5D01ACFB9472}" type="pres">
      <dgm:prSet presAssocID="{8001DA19-168B-4E46-8A93-A794740367A6}" presName="childText" presStyleLbl="conFgAcc1" presStyleIdx="0" presStyleCnt="6">
        <dgm:presLayoutVars>
          <dgm:bulletEnabled val="1"/>
        </dgm:presLayoutVars>
      </dgm:prSet>
      <dgm:spPr/>
    </dgm:pt>
    <dgm:pt modelId="{F81D5DF7-BE8B-454B-A15E-CE1F40888BB7}" type="pres">
      <dgm:prSet presAssocID="{E9FF1089-9EB6-C14C-9D6C-35C0D846ED04}" presName="spaceBetweenRectangles" presStyleCnt="0"/>
      <dgm:spPr/>
    </dgm:pt>
    <dgm:pt modelId="{5EEE8BAD-E722-4446-8A11-65F52AB1EE4D}" type="pres">
      <dgm:prSet presAssocID="{1204ED8E-F19A-1644-A88B-5E0C1D596BB7}" presName="parentLin" presStyleCnt="0"/>
      <dgm:spPr/>
    </dgm:pt>
    <dgm:pt modelId="{9DE2956A-11FE-8449-84B2-CF4C26773D9A}" type="pres">
      <dgm:prSet presAssocID="{1204ED8E-F19A-1644-A88B-5E0C1D596BB7}" presName="parentLeftMargin" presStyleLbl="node1" presStyleIdx="0" presStyleCnt="6"/>
      <dgm:spPr/>
      <dgm:t>
        <a:bodyPr/>
        <a:lstStyle/>
        <a:p>
          <a:endParaRPr lang="en-US"/>
        </a:p>
      </dgm:t>
    </dgm:pt>
    <dgm:pt modelId="{FEA25AB1-4105-8D4E-9DE6-5B29355387B1}" type="pres">
      <dgm:prSet presAssocID="{1204ED8E-F19A-1644-A88B-5E0C1D596BB7}" presName="parentText" presStyleLbl="node1" presStyleIdx="1" presStyleCnt="6">
        <dgm:presLayoutVars>
          <dgm:chMax val="0"/>
          <dgm:bulletEnabled val="1"/>
        </dgm:presLayoutVars>
      </dgm:prSet>
      <dgm:spPr/>
      <dgm:t>
        <a:bodyPr/>
        <a:lstStyle/>
        <a:p>
          <a:endParaRPr lang="en-US"/>
        </a:p>
      </dgm:t>
    </dgm:pt>
    <dgm:pt modelId="{F0CCC9B8-0AF5-C44C-AC86-420B4FD7A6D1}" type="pres">
      <dgm:prSet presAssocID="{1204ED8E-F19A-1644-A88B-5E0C1D596BB7}" presName="negativeSpace" presStyleCnt="0"/>
      <dgm:spPr/>
    </dgm:pt>
    <dgm:pt modelId="{1360AECF-B001-624D-8CCD-AF34734A70A6}" type="pres">
      <dgm:prSet presAssocID="{1204ED8E-F19A-1644-A88B-5E0C1D596BB7}" presName="childText" presStyleLbl="conFgAcc1" presStyleIdx="1" presStyleCnt="6">
        <dgm:presLayoutVars>
          <dgm:bulletEnabled val="1"/>
        </dgm:presLayoutVars>
      </dgm:prSet>
      <dgm:spPr/>
    </dgm:pt>
    <dgm:pt modelId="{6E8C18F5-730E-AE4B-BB56-DCECF2B053BA}" type="pres">
      <dgm:prSet presAssocID="{E2AE0188-65DB-2A4E-843A-735A779EB556}" presName="spaceBetweenRectangles" presStyleCnt="0"/>
      <dgm:spPr/>
    </dgm:pt>
    <dgm:pt modelId="{2B262CE7-856C-4841-8F3E-1CD76B004B88}" type="pres">
      <dgm:prSet presAssocID="{88F0666E-FF02-8848-A9EC-79DB0B01732E}" presName="parentLin" presStyleCnt="0"/>
      <dgm:spPr/>
    </dgm:pt>
    <dgm:pt modelId="{15D892D9-A3A0-944E-82AB-08F8055FBBBD}" type="pres">
      <dgm:prSet presAssocID="{88F0666E-FF02-8848-A9EC-79DB0B01732E}" presName="parentLeftMargin" presStyleLbl="node1" presStyleIdx="1" presStyleCnt="6"/>
      <dgm:spPr/>
      <dgm:t>
        <a:bodyPr/>
        <a:lstStyle/>
        <a:p>
          <a:endParaRPr lang="en-US"/>
        </a:p>
      </dgm:t>
    </dgm:pt>
    <dgm:pt modelId="{14A0A2BB-4107-E54B-869D-D8BB16ECA625}" type="pres">
      <dgm:prSet presAssocID="{88F0666E-FF02-8848-A9EC-79DB0B01732E}" presName="parentText" presStyleLbl="node1" presStyleIdx="2" presStyleCnt="6">
        <dgm:presLayoutVars>
          <dgm:chMax val="0"/>
          <dgm:bulletEnabled val="1"/>
        </dgm:presLayoutVars>
      </dgm:prSet>
      <dgm:spPr/>
      <dgm:t>
        <a:bodyPr/>
        <a:lstStyle/>
        <a:p>
          <a:endParaRPr lang="en-US"/>
        </a:p>
      </dgm:t>
    </dgm:pt>
    <dgm:pt modelId="{275EFE8D-D2BB-5340-BEE0-27AACA506674}" type="pres">
      <dgm:prSet presAssocID="{88F0666E-FF02-8848-A9EC-79DB0B01732E}" presName="negativeSpace" presStyleCnt="0"/>
      <dgm:spPr/>
    </dgm:pt>
    <dgm:pt modelId="{3304E0AB-5D50-3A4F-A4D9-5F97D59C930C}" type="pres">
      <dgm:prSet presAssocID="{88F0666E-FF02-8848-A9EC-79DB0B01732E}" presName="childText" presStyleLbl="conFgAcc1" presStyleIdx="2" presStyleCnt="6">
        <dgm:presLayoutVars>
          <dgm:bulletEnabled val="1"/>
        </dgm:presLayoutVars>
      </dgm:prSet>
      <dgm:spPr/>
    </dgm:pt>
    <dgm:pt modelId="{114F484D-7EC4-754E-A9E0-91133D6C72A2}" type="pres">
      <dgm:prSet presAssocID="{9CC347A6-22F9-5249-9147-3FD41B846739}" presName="spaceBetweenRectangles" presStyleCnt="0"/>
      <dgm:spPr/>
    </dgm:pt>
    <dgm:pt modelId="{2AD603A4-2794-8C47-8DB7-A07D6BE97E45}" type="pres">
      <dgm:prSet presAssocID="{3012B10A-FFE2-D041-8EA7-9E56168DA32A}" presName="parentLin" presStyleCnt="0"/>
      <dgm:spPr/>
    </dgm:pt>
    <dgm:pt modelId="{40FD5D9F-95CF-244E-88B8-BD613F9B1BC7}" type="pres">
      <dgm:prSet presAssocID="{3012B10A-FFE2-D041-8EA7-9E56168DA32A}" presName="parentLeftMargin" presStyleLbl="node1" presStyleIdx="2" presStyleCnt="6"/>
      <dgm:spPr/>
      <dgm:t>
        <a:bodyPr/>
        <a:lstStyle/>
        <a:p>
          <a:endParaRPr lang="en-US"/>
        </a:p>
      </dgm:t>
    </dgm:pt>
    <dgm:pt modelId="{03DAE2CE-F1B7-4644-9790-296B74C1A6F0}" type="pres">
      <dgm:prSet presAssocID="{3012B10A-FFE2-D041-8EA7-9E56168DA32A}" presName="parentText" presStyleLbl="node1" presStyleIdx="3" presStyleCnt="6">
        <dgm:presLayoutVars>
          <dgm:chMax val="0"/>
          <dgm:bulletEnabled val="1"/>
        </dgm:presLayoutVars>
      </dgm:prSet>
      <dgm:spPr/>
      <dgm:t>
        <a:bodyPr/>
        <a:lstStyle/>
        <a:p>
          <a:endParaRPr lang="en-US"/>
        </a:p>
      </dgm:t>
    </dgm:pt>
    <dgm:pt modelId="{87B1FCF0-D26F-9C4A-9D03-27FC97CEB2AC}" type="pres">
      <dgm:prSet presAssocID="{3012B10A-FFE2-D041-8EA7-9E56168DA32A}" presName="negativeSpace" presStyleCnt="0"/>
      <dgm:spPr/>
    </dgm:pt>
    <dgm:pt modelId="{82F4DEE9-D919-E14C-9F85-671FF3ED502B}" type="pres">
      <dgm:prSet presAssocID="{3012B10A-FFE2-D041-8EA7-9E56168DA32A}" presName="childText" presStyleLbl="conFgAcc1" presStyleIdx="3" presStyleCnt="6">
        <dgm:presLayoutVars>
          <dgm:bulletEnabled val="1"/>
        </dgm:presLayoutVars>
      </dgm:prSet>
      <dgm:spPr/>
    </dgm:pt>
    <dgm:pt modelId="{7B4EE29E-45B8-8948-902B-AC5D730EBE5A}" type="pres">
      <dgm:prSet presAssocID="{531691B4-F044-0243-89DB-0137BA8DAB1A}" presName="spaceBetweenRectangles" presStyleCnt="0"/>
      <dgm:spPr/>
    </dgm:pt>
    <dgm:pt modelId="{400DCA51-4A1D-194D-BA07-BF3D7E39C0B8}" type="pres">
      <dgm:prSet presAssocID="{A9B28103-63FB-1F49-95C8-1D8E2C4EADBF}" presName="parentLin" presStyleCnt="0"/>
      <dgm:spPr/>
    </dgm:pt>
    <dgm:pt modelId="{9F5F8673-BB36-9646-B4A9-82327F3F2F3E}" type="pres">
      <dgm:prSet presAssocID="{A9B28103-63FB-1F49-95C8-1D8E2C4EADBF}" presName="parentLeftMargin" presStyleLbl="node1" presStyleIdx="3" presStyleCnt="6"/>
      <dgm:spPr/>
      <dgm:t>
        <a:bodyPr/>
        <a:lstStyle/>
        <a:p>
          <a:endParaRPr lang="en-US"/>
        </a:p>
      </dgm:t>
    </dgm:pt>
    <dgm:pt modelId="{DC271E26-E287-CD4A-A311-F101CC1FAEDC}" type="pres">
      <dgm:prSet presAssocID="{A9B28103-63FB-1F49-95C8-1D8E2C4EADBF}" presName="parentText" presStyleLbl="node1" presStyleIdx="4" presStyleCnt="6">
        <dgm:presLayoutVars>
          <dgm:chMax val="0"/>
          <dgm:bulletEnabled val="1"/>
        </dgm:presLayoutVars>
      </dgm:prSet>
      <dgm:spPr/>
      <dgm:t>
        <a:bodyPr/>
        <a:lstStyle/>
        <a:p>
          <a:endParaRPr lang="en-US"/>
        </a:p>
      </dgm:t>
    </dgm:pt>
    <dgm:pt modelId="{F1606EBC-773B-DE4A-B4CF-E202B2F70770}" type="pres">
      <dgm:prSet presAssocID="{A9B28103-63FB-1F49-95C8-1D8E2C4EADBF}" presName="negativeSpace" presStyleCnt="0"/>
      <dgm:spPr/>
    </dgm:pt>
    <dgm:pt modelId="{B1C47893-627E-A943-8F99-4644CBB9A0D7}" type="pres">
      <dgm:prSet presAssocID="{A9B28103-63FB-1F49-95C8-1D8E2C4EADBF}" presName="childText" presStyleLbl="conFgAcc1" presStyleIdx="4" presStyleCnt="6">
        <dgm:presLayoutVars>
          <dgm:bulletEnabled val="1"/>
        </dgm:presLayoutVars>
      </dgm:prSet>
      <dgm:spPr/>
    </dgm:pt>
    <dgm:pt modelId="{318FA1E8-0259-EA45-A18B-0CF7B66B5D48}" type="pres">
      <dgm:prSet presAssocID="{5716786B-B448-6142-B7C4-E1C4C6C3DDEE}" presName="spaceBetweenRectangles" presStyleCnt="0"/>
      <dgm:spPr/>
    </dgm:pt>
    <dgm:pt modelId="{D1445AEB-5BC9-D640-810D-5361EC753ED9}" type="pres">
      <dgm:prSet presAssocID="{0C9EEE75-FD3B-0340-B247-E84A5197C940}" presName="parentLin" presStyleCnt="0"/>
      <dgm:spPr/>
    </dgm:pt>
    <dgm:pt modelId="{67593574-480A-7A46-A296-1DC0EFD3590B}" type="pres">
      <dgm:prSet presAssocID="{0C9EEE75-FD3B-0340-B247-E84A5197C940}" presName="parentLeftMargin" presStyleLbl="node1" presStyleIdx="4" presStyleCnt="6"/>
      <dgm:spPr/>
      <dgm:t>
        <a:bodyPr/>
        <a:lstStyle/>
        <a:p>
          <a:endParaRPr lang="en-US"/>
        </a:p>
      </dgm:t>
    </dgm:pt>
    <dgm:pt modelId="{E1C7B892-4E78-1F4E-9189-0AB14DA9F43A}" type="pres">
      <dgm:prSet presAssocID="{0C9EEE75-FD3B-0340-B247-E84A5197C940}" presName="parentText" presStyleLbl="node1" presStyleIdx="5" presStyleCnt="6">
        <dgm:presLayoutVars>
          <dgm:chMax val="0"/>
          <dgm:bulletEnabled val="1"/>
        </dgm:presLayoutVars>
      </dgm:prSet>
      <dgm:spPr/>
      <dgm:t>
        <a:bodyPr/>
        <a:lstStyle/>
        <a:p>
          <a:endParaRPr lang="en-US"/>
        </a:p>
      </dgm:t>
    </dgm:pt>
    <dgm:pt modelId="{8D2AEB67-B63A-9949-8072-1CE6E529BC15}" type="pres">
      <dgm:prSet presAssocID="{0C9EEE75-FD3B-0340-B247-E84A5197C940}" presName="negativeSpace" presStyleCnt="0"/>
      <dgm:spPr/>
    </dgm:pt>
    <dgm:pt modelId="{2DE2D670-06A8-D84F-B62C-9D715AD3857A}" type="pres">
      <dgm:prSet presAssocID="{0C9EEE75-FD3B-0340-B247-E84A5197C940}" presName="childText" presStyleLbl="conFgAcc1" presStyleIdx="5" presStyleCnt="6">
        <dgm:presLayoutVars>
          <dgm:bulletEnabled val="1"/>
        </dgm:presLayoutVars>
      </dgm:prSet>
      <dgm:spPr/>
    </dgm:pt>
  </dgm:ptLst>
  <dgm:cxnLst>
    <dgm:cxn modelId="{69B8C8F1-FBD9-7D49-AFBF-D21C95B8DB5B}" srcId="{C220878D-A200-B640-89B6-A3A2A4A129A1}" destId="{8001DA19-168B-4E46-8A93-A794740367A6}" srcOrd="0" destOrd="0" parTransId="{E3BEE336-86C9-B341-8F29-A90E4393B4B3}" sibTransId="{E9FF1089-9EB6-C14C-9D6C-35C0D846ED04}"/>
    <dgm:cxn modelId="{85F7C07E-C070-224E-BEFA-7D41B77F11E6}" type="presOf" srcId="{88F0666E-FF02-8848-A9EC-79DB0B01732E}" destId="{14A0A2BB-4107-E54B-869D-D8BB16ECA625}" srcOrd="1" destOrd="0" presId="urn:microsoft.com/office/officeart/2005/8/layout/list1"/>
    <dgm:cxn modelId="{B0FA6FB7-6331-5746-9E4E-AA44035783EA}" type="presOf" srcId="{8001DA19-168B-4E46-8A93-A794740367A6}" destId="{1C815C14-9E86-9647-8C0F-7BB742B6ABF1}" srcOrd="1" destOrd="0" presId="urn:microsoft.com/office/officeart/2005/8/layout/list1"/>
    <dgm:cxn modelId="{ACB62BD8-5D90-3C42-BBDA-30F1C133CBDA}" type="presOf" srcId="{0C9EEE75-FD3B-0340-B247-E84A5197C940}" destId="{E1C7B892-4E78-1F4E-9189-0AB14DA9F43A}" srcOrd="1" destOrd="0" presId="urn:microsoft.com/office/officeart/2005/8/layout/list1"/>
    <dgm:cxn modelId="{0B749935-FDEA-3444-A4F5-DC17D06D519E}" type="presOf" srcId="{3012B10A-FFE2-D041-8EA7-9E56168DA32A}" destId="{03DAE2CE-F1B7-4644-9790-296B74C1A6F0}" srcOrd="1" destOrd="0" presId="urn:microsoft.com/office/officeart/2005/8/layout/list1"/>
    <dgm:cxn modelId="{B268D6D1-99D6-8B4F-A697-A608D6EB0844}" srcId="{C220878D-A200-B640-89B6-A3A2A4A129A1}" destId="{A9B28103-63FB-1F49-95C8-1D8E2C4EADBF}" srcOrd="4" destOrd="0" parTransId="{01437616-23B1-8541-A6F6-C963354AC55C}" sibTransId="{5716786B-B448-6142-B7C4-E1C4C6C3DDEE}"/>
    <dgm:cxn modelId="{496F4B2D-45F5-D74B-A252-4839320A245C}" type="presOf" srcId="{1204ED8E-F19A-1644-A88B-5E0C1D596BB7}" destId="{FEA25AB1-4105-8D4E-9DE6-5B29355387B1}" srcOrd="1" destOrd="0" presId="urn:microsoft.com/office/officeart/2005/8/layout/list1"/>
    <dgm:cxn modelId="{01E8FE48-E32C-E843-87B4-1A8880A97930}" type="presOf" srcId="{A9B28103-63FB-1F49-95C8-1D8E2C4EADBF}" destId="{DC271E26-E287-CD4A-A311-F101CC1FAEDC}" srcOrd="1" destOrd="0" presId="urn:microsoft.com/office/officeart/2005/8/layout/list1"/>
    <dgm:cxn modelId="{2701613A-C489-0C4F-9136-F38844E069BF}" type="presOf" srcId="{1204ED8E-F19A-1644-A88B-5E0C1D596BB7}" destId="{9DE2956A-11FE-8449-84B2-CF4C26773D9A}" srcOrd="0" destOrd="0" presId="urn:microsoft.com/office/officeart/2005/8/layout/list1"/>
    <dgm:cxn modelId="{8259DE93-4BE0-8C46-BEE6-D8F2493448DA}" type="presOf" srcId="{88F0666E-FF02-8848-A9EC-79DB0B01732E}" destId="{15D892D9-A3A0-944E-82AB-08F8055FBBBD}" srcOrd="0" destOrd="0" presId="urn:microsoft.com/office/officeart/2005/8/layout/list1"/>
    <dgm:cxn modelId="{7681AAC9-7E54-3243-9E58-63623F0EB2A1}" srcId="{C220878D-A200-B640-89B6-A3A2A4A129A1}" destId="{1204ED8E-F19A-1644-A88B-5E0C1D596BB7}" srcOrd="1" destOrd="0" parTransId="{574FA8F5-3F32-CB42-BFD6-13C565796E1A}" sibTransId="{E2AE0188-65DB-2A4E-843A-735A779EB556}"/>
    <dgm:cxn modelId="{EF085FB8-D04E-034E-A362-1BF5FF5DAA4A}" srcId="{C220878D-A200-B640-89B6-A3A2A4A129A1}" destId="{88F0666E-FF02-8848-A9EC-79DB0B01732E}" srcOrd="2" destOrd="0" parTransId="{D0811BF1-E5E6-D442-8FB1-318A9F3F94A4}" sibTransId="{9CC347A6-22F9-5249-9147-3FD41B846739}"/>
    <dgm:cxn modelId="{103DB259-165A-4946-80E8-4AF5A6FD978B}" type="presOf" srcId="{8001DA19-168B-4E46-8A93-A794740367A6}" destId="{D14885FB-D7E1-DF4C-89F3-0243757DA8E2}" srcOrd="0" destOrd="0" presId="urn:microsoft.com/office/officeart/2005/8/layout/list1"/>
    <dgm:cxn modelId="{E08A61E5-BC55-AD4E-B722-CAA4C87BC899}" srcId="{C220878D-A200-B640-89B6-A3A2A4A129A1}" destId="{0C9EEE75-FD3B-0340-B247-E84A5197C940}" srcOrd="5" destOrd="0" parTransId="{D3255AF6-E7DC-F84D-A9C1-0FFEDD097A6C}" sibTransId="{6D41ACB7-AC5F-B44F-948E-599A431104B3}"/>
    <dgm:cxn modelId="{5340CEFD-6FE7-094D-81A3-4C83554F33A6}" type="presOf" srcId="{3012B10A-FFE2-D041-8EA7-9E56168DA32A}" destId="{40FD5D9F-95CF-244E-88B8-BD613F9B1BC7}" srcOrd="0" destOrd="0" presId="urn:microsoft.com/office/officeart/2005/8/layout/list1"/>
    <dgm:cxn modelId="{D837DBAE-24FC-6140-9ABD-2EE5C8BAF285}" type="presOf" srcId="{A9B28103-63FB-1F49-95C8-1D8E2C4EADBF}" destId="{9F5F8673-BB36-9646-B4A9-82327F3F2F3E}" srcOrd="0" destOrd="0" presId="urn:microsoft.com/office/officeart/2005/8/layout/list1"/>
    <dgm:cxn modelId="{8866464E-206C-DA4D-B8C2-E58F0A152946}" type="presOf" srcId="{0C9EEE75-FD3B-0340-B247-E84A5197C940}" destId="{67593574-480A-7A46-A296-1DC0EFD3590B}" srcOrd="0" destOrd="0" presId="urn:microsoft.com/office/officeart/2005/8/layout/list1"/>
    <dgm:cxn modelId="{35203F96-BD7E-9448-81C6-9E59E714FFAC}" type="presOf" srcId="{C220878D-A200-B640-89B6-A3A2A4A129A1}" destId="{F8042949-A238-0C4B-B4B5-ACF1BB47A99F}" srcOrd="0" destOrd="0" presId="urn:microsoft.com/office/officeart/2005/8/layout/list1"/>
    <dgm:cxn modelId="{D02D63E2-10D1-8743-969D-4F5621A59EF2}" srcId="{C220878D-A200-B640-89B6-A3A2A4A129A1}" destId="{3012B10A-FFE2-D041-8EA7-9E56168DA32A}" srcOrd="3" destOrd="0" parTransId="{AB2FE949-902D-C846-989A-BFBEE9E84F7A}" sibTransId="{531691B4-F044-0243-89DB-0137BA8DAB1A}"/>
    <dgm:cxn modelId="{CB1FD064-D993-FD4D-A315-ECAD07C201F8}" type="presParOf" srcId="{F8042949-A238-0C4B-B4B5-ACF1BB47A99F}" destId="{B7F46899-DF32-2141-BA60-17F68BFD22F0}" srcOrd="0" destOrd="0" presId="urn:microsoft.com/office/officeart/2005/8/layout/list1"/>
    <dgm:cxn modelId="{DD5A4FD8-93BD-F44E-83C2-6B7E2CF9BC63}" type="presParOf" srcId="{B7F46899-DF32-2141-BA60-17F68BFD22F0}" destId="{D14885FB-D7E1-DF4C-89F3-0243757DA8E2}" srcOrd="0" destOrd="0" presId="urn:microsoft.com/office/officeart/2005/8/layout/list1"/>
    <dgm:cxn modelId="{3E2CD5EB-F3BF-3A45-8024-CCDC5BA137D2}" type="presParOf" srcId="{B7F46899-DF32-2141-BA60-17F68BFD22F0}" destId="{1C815C14-9E86-9647-8C0F-7BB742B6ABF1}" srcOrd="1" destOrd="0" presId="urn:microsoft.com/office/officeart/2005/8/layout/list1"/>
    <dgm:cxn modelId="{06F4510A-03B8-124F-A0B5-444CD16C3A48}" type="presParOf" srcId="{F8042949-A238-0C4B-B4B5-ACF1BB47A99F}" destId="{FD0A8B8C-6DD7-7946-B18B-A66F9FB148E8}" srcOrd="1" destOrd="0" presId="urn:microsoft.com/office/officeart/2005/8/layout/list1"/>
    <dgm:cxn modelId="{FB75E423-0FD6-9E42-8952-9D4BBD972C7E}" type="presParOf" srcId="{F8042949-A238-0C4B-B4B5-ACF1BB47A99F}" destId="{E68CE014-93C5-7B4C-A7E1-5D01ACFB9472}" srcOrd="2" destOrd="0" presId="urn:microsoft.com/office/officeart/2005/8/layout/list1"/>
    <dgm:cxn modelId="{D08E2692-5B40-DE42-ADEF-91729DD0F404}" type="presParOf" srcId="{F8042949-A238-0C4B-B4B5-ACF1BB47A99F}" destId="{F81D5DF7-BE8B-454B-A15E-CE1F40888BB7}" srcOrd="3" destOrd="0" presId="urn:microsoft.com/office/officeart/2005/8/layout/list1"/>
    <dgm:cxn modelId="{F67F66AD-C238-0B46-8DD7-EE89EDA2C0C1}" type="presParOf" srcId="{F8042949-A238-0C4B-B4B5-ACF1BB47A99F}" destId="{5EEE8BAD-E722-4446-8A11-65F52AB1EE4D}" srcOrd="4" destOrd="0" presId="urn:microsoft.com/office/officeart/2005/8/layout/list1"/>
    <dgm:cxn modelId="{AE4ACA49-B962-4148-8271-ADA022F25515}" type="presParOf" srcId="{5EEE8BAD-E722-4446-8A11-65F52AB1EE4D}" destId="{9DE2956A-11FE-8449-84B2-CF4C26773D9A}" srcOrd="0" destOrd="0" presId="urn:microsoft.com/office/officeart/2005/8/layout/list1"/>
    <dgm:cxn modelId="{C6A54214-3909-394C-8BFE-398C3BD9E588}" type="presParOf" srcId="{5EEE8BAD-E722-4446-8A11-65F52AB1EE4D}" destId="{FEA25AB1-4105-8D4E-9DE6-5B29355387B1}" srcOrd="1" destOrd="0" presId="urn:microsoft.com/office/officeart/2005/8/layout/list1"/>
    <dgm:cxn modelId="{21ACE034-DE93-7549-8411-28735AA1D7CD}" type="presParOf" srcId="{F8042949-A238-0C4B-B4B5-ACF1BB47A99F}" destId="{F0CCC9B8-0AF5-C44C-AC86-420B4FD7A6D1}" srcOrd="5" destOrd="0" presId="urn:microsoft.com/office/officeart/2005/8/layout/list1"/>
    <dgm:cxn modelId="{B839D43A-BDE3-D149-AC28-3A1DDC7BD5D3}" type="presParOf" srcId="{F8042949-A238-0C4B-B4B5-ACF1BB47A99F}" destId="{1360AECF-B001-624D-8CCD-AF34734A70A6}" srcOrd="6" destOrd="0" presId="urn:microsoft.com/office/officeart/2005/8/layout/list1"/>
    <dgm:cxn modelId="{A8761425-A00A-1E42-958B-020A7371544C}" type="presParOf" srcId="{F8042949-A238-0C4B-B4B5-ACF1BB47A99F}" destId="{6E8C18F5-730E-AE4B-BB56-DCECF2B053BA}" srcOrd="7" destOrd="0" presId="urn:microsoft.com/office/officeart/2005/8/layout/list1"/>
    <dgm:cxn modelId="{07B00874-1972-7C4E-9FAF-0B1369568090}" type="presParOf" srcId="{F8042949-A238-0C4B-B4B5-ACF1BB47A99F}" destId="{2B262CE7-856C-4841-8F3E-1CD76B004B88}" srcOrd="8" destOrd="0" presId="urn:microsoft.com/office/officeart/2005/8/layout/list1"/>
    <dgm:cxn modelId="{CA13EDB7-3A3C-FF40-8163-D1E966C497B1}" type="presParOf" srcId="{2B262CE7-856C-4841-8F3E-1CD76B004B88}" destId="{15D892D9-A3A0-944E-82AB-08F8055FBBBD}" srcOrd="0" destOrd="0" presId="urn:microsoft.com/office/officeart/2005/8/layout/list1"/>
    <dgm:cxn modelId="{F0B9831C-5331-1843-A62F-1C5F91F74D0B}" type="presParOf" srcId="{2B262CE7-856C-4841-8F3E-1CD76B004B88}" destId="{14A0A2BB-4107-E54B-869D-D8BB16ECA625}" srcOrd="1" destOrd="0" presId="urn:microsoft.com/office/officeart/2005/8/layout/list1"/>
    <dgm:cxn modelId="{17FD5DC9-50BA-4C4D-982E-154C422CC41D}" type="presParOf" srcId="{F8042949-A238-0C4B-B4B5-ACF1BB47A99F}" destId="{275EFE8D-D2BB-5340-BEE0-27AACA506674}" srcOrd="9" destOrd="0" presId="urn:microsoft.com/office/officeart/2005/8/layout/list1"/>
    <dgm:cxn modelId="{AA7AA3F9-2E29-F140-BA42-015F57C8C5AC}" type="presParOf" srcId="{F8042949-A238-0C4B-B4B5-ACF1BB47A99F}" destId="{3304E0AB-5D50-3A4F-A4D9-5F97D59C930C}" srcOrd="10" destOrd="0" presId="urn:microsoft.com/office/officeart/2005/8/layout/list1"/>
    <dgm:cxn modelId="{692EEC24-6A0F-C84C-970C-5B94AD590404}" type="presParOf" srcId="{F8042949-A238-0C4B-B4B5-ACF1BB47A99F}" destId="{114F484D-7EC4-754E-A9E0-91133D6C72A2}" srcOrd="11" destOrd="0" presId="urn:microsoft.com/office/officeart/2005/8/layout/list1"/>
    <dgm:cxn modelId="{CF626722-9C96-5A45-9530-DEB7A0CBDEFB}" type="presParOf" srcId="{F8042949-A238-0C4B-B4B5-ACF1BB47A99F}" destId="{2AD603A4-2794-8C47-8DB7-A07D6BE97E45}" srcOrd="12" destOrd="0" presId="urn:microsoft.com/office/officeart/2005/8/layout/list1"/>
    <dgm:cxn modelId="{C1D09D01-3EC9-644D-8781-59B3167C90D6}" type="presParOf" srcId="{2AD603A4-2794-8C47-8DB7-A07D6BE97E45}" destId="{40FD5D9F-95CF-244E-88B8-BD613F9B1BC7}" srcOrd="0" destOrd="0" presId="urn:microsoft.com/office/officeart/2005/8/layout/list1"/>
    <dgm:cxn modelId="{2FABB0FC-15AA-4C4C-94F9-487604EF9BB4}" type="presParOf" srcId="{2AD603A4-2794-8C47-8DB7-A07D6BE97E45}" destId="{03DAE2CE-F1B7-4644-9790-296B74C1A6F0}" srcOrd="1" destOrd="0" presId="urn:microsoft.com/office/officeart/2005/8/layout/list1"/>
    <dgm:cxn modelId="{7D01F528-FE27-8744-B613-A5E602DE2AB5}" type="presParOf" srcId="{F8042949-A238-0C4B-B4B5-ACF1BB47A99F}" destId="{87B1FCF0-D26F-9C4A-9D03-27FC97CEB2AC}" srcOrd="13" destOrd="0" presId="urn:microsoft.com/office/officeart/2005/8/layout/list1"/>
    <dgm:cxn modelId="{294D01EB-B85B-5041-8B25-4CA0EBF05177}" type="presParOf" srcId="{F8042949-A238-0C4B-B4B5-ACF1BB47A99F}" destId="{82F4DEE9-D919-E14C-9F85-671FF3ED502B}" srcOrd="14" destOrd="0" presId="urn:microsoft.com/office/officeart/2005/8/layout/list1"/>
    <dgm:cxn modelId="{DEEDF9A0-DC97-E14C-9017-0DA381973F13}" type="presParOf" srcId="{F8042949-A238-0C4B-B4B5-ACF1BB47A99F}" destId="{7B4EE29E-45B8-8948-902B-AC5D730EBE5A}" srcOrd="15" destOrd="0" presId="urn:microsoft.com/office/officeart/2005/8/layout/list1"/>
    <dgm:cxn modelId="{9019431A-37F3-2B42-9A51-23DEE3654D03}" type="presParOf" srcId="{F8042949-A238-0C4B-B4B5-ACF1BB47A99F}" destId="{400DCA51-4A1D-194D-BA07-BF3D7E39C0B8}" srcOrd="16" destOrd="0" presId="urn:microsoft.com/office/officeart/2005/8/layout/list1"/>
    <dgm:cxn modelId="{D141DA3B-8C6E-5B40-873D-7D729E348903}" type="presParOf" srcId="{400DCA51-4A1D-194D-BA07-BF3D7E39C0B8}" destId="{9F5F8673-BB36-9646-B4A9-82327F3F2F3E}" srcOrd="0" destOrd="0" presId="urn:microsoft.com/office/officeart/2005/8/layout/list1"/>
    <dgm:cxn modelId="{3F60D9B4-B92D-C544-9F97-BF36DF19BD7F}" type="presParOf" srcId="{400DCA51-4A1D-194D-BA07-BF3D7E39C0B8}" destId="{DC271E26-E287-CD4A-A311-F101CC1FAEDC}" srcOrd="1" destOrd="0" presId="urn:microsoft.com/office/officeart/2005/8/layout/list1"/>
    <dgm:cxn modelId="{E3481EF9-298F-2D4E-86F1-889021864591}" type="presParOf" srcId="{F8042949-A238-0C4B-B4B5-ACF1BB47A99F}" destId="{F1606EBC-773B-DE4A-B4CF-E202B2F70770}" srcOrd="17" destOrd="0" presId="urn:microsoft.com/office/officeart/2005/8/layout/list1"/>
    <dgm:cxn modelId="{3D4C49AC-68E7-3749-AF2E-F04D07DF41F3}" type="presParOf" srcId="{F8042949-A238-0C4B-B4B5-ACF1BB47A99F}" destId="{B1C47893-627E-A943-8F99-4644CBB9A0D7}" srcOrd="18" destOrd="0" presId="urn:microsoft.com/office/officeart/2005/8/layout/list1"/>
    <dgm:cxn modelId="{39AD762A-A9EC-554B-A921-FBB65D088A60}" type="presParOf" srcId="{F8042949-A238-0C4B-B4B5-ACF1BB47A99F}" destId="{318FA1E8-0259-EA45-A18B-0CF7B66B5D48}" srcOrd="19" destOrd="0" presId="urn:microsoft.com/office/officeart/2005/8/layout/list1"/>
    <dgm:cxn modelId="{BB6A3D45-DB08-A146-9C40-D7DFF7AF0A5E}" type="presParOf" srcId="{F8042949-A238-0C4B-B4B5-ACF1BB47A99F}" destId="{D1445AEB-5BC9-D640-810D-5361EC753ED9}" srcOrd="20" destOrd="0" presId="urn:microsoft.com/office/officeart/2005/8/layout/list1"/>
    <dgm:cxn modelId="{EB10314C-C871-D648-861C-693AED25AC41}" type="presParOf" srcId="{D1445AEB-5BC9-D640-810D-5361EC753ED9}" destId="{67593574-480A-7A46-A296-1DC0EFD3590B}" srcOrd="0" destOrd="0" presId="urn:microsoft.com/office/officeart/2005/8/layout/list1"/>
    <dgm:cxn modelId="{E98B96E1-2D9C-914B-91F8-59C1753D90F0}" type="presParOf" srcId="{D1445AEB-5BC9-D640-810D-5361EC753ED9}" destId="{E1C7B892-4E78-1F4E-9189-0AB14DA9F43A}" srcOrd="1" destOrd="0" presId="urn:microsoft.com/office/officeart/2005/8/layout/list1"/>
    <dgm:cxn modelId="{BC1EFB49-4BC7-DE4C-94A4-9C5260BFFB85}" type="presParOf" srcId="{F8042949-A238-0C4B-B4B5-ACF1BB47A99F}" destId="{8D2AEB67-B63A-9949-8072-1CE6E529BC15}" srcOrd="21" destOrd="0" presId="urn:microsoft.com/office/officeart/2005/8/layout/list1"/>
    <dgm:cxn modelId="{FB4769EB-E1A5-1B4E-97EC-DA2800C925A0}" type="presParOf" srcId="{F8042949-A238-0C4B-B4B5-ACF1BB47A99F}" destId="{2DE2D670-06A8-D84F-B62C-9D715AD3857A}"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51443F-5635-534C-BF45-7B73B15A623C}" type="doc">
      <dgm:prSet loTypeId="urn:microsoft.com/office/officeart/2005/8/layout/list1" loCatId="" qsTypeId="urn:microsoft.com/office/officeart/2005/8/quickstyle/simple4" qsCatId="simple" csTypeId="urn:microsoft.com/office/officeart/2005/8/colors/colorful2" csCatId="colorful" phldr="1"/>
      <dgm:spPr/>
      <dgm:t>
        <a:bodyPr/>
        <a:lstStyle/>
        <a:p>
          <a:endParaRPr lang="en-US"/>
        </a:p>
      </dgm:t>
    </dgm:pt>
    <dgm:pt modelId="{544195EB-9CD7-7040-9C3B-DB6BC96B21C0}">
      <dgm:prSet phldrT="[Text]" custT="1"/>
      <dgm:spPr>
        <a:solidFill>
          <a:schemeClr val="tx1"/>
        </a:solidFill>
      </dgm:spPr>
      <dgm:t>
        <a:bodyPr/>
        <a:lstStyle/>
        <a:p>
          <a:r>
            <a:rPr lang="en-US" sz="1800" dirty="0">
              <a:latin typeface="Georgia" panose="02040502050405020303" pitchFamily="18" charset="0"/>
              <a:ea typeface="Arial" charset="0"/>
              <a:cs typeface="Arial"/>
            </a:rPr>
            <a:t>Complacency</a:t>
          </a:r>
        </a:p>
      </dgm:t>
    </dgm:pt>
    <dgm:pt modelId="{345B1EDC-94E0-9548-B026-96DD4D4838C3}" type="parTrans" cxnId="{CE3B6C39-7E3D-C746-A2F4-6018EB24B292}">
      <dgm:prSet/>
      <dgm:spPr/>
      <dgm:t>
        <a:bodyPr/>
        <a:lstStyle/>
        <a:p>
          <a:endParaRPr lang="en-US">
            <a:latin typeface="Arial"/>
            <a:ea typeface="Arial" charset="0"/>
            <a:cs typeface="Arial"/>
          </a:endParaRPr>
        </a:p>
      </dgm:t>
    </dgm:pt>
    <dgm:pt modelId="{7CF1BB09-D233-EE41-99C4-902CAA31DD2A}" type="sibTrans" cxnId="{CE3B6C39-7E3D-C746-A2F4-6018EB24B292}">
      <dgm:prSet/>
      <dgm:spPr/>
      <dgm:t>
        <a:bodyPr/>
        <a:lstStyle/>
        <a:p>
          <a:endParaRPr lang="en-US">
            <a:latin typeface="Arial"/>
            <a:ea typeface="Arial" charset="0"/>
            <a:cs typeface="Arial"/>
          </a:endParaRPr>
        </a:p>
      </dgm:t>
    </dgm:pt>
    <dgm:pt modelId="{AF778B32-821E-1D4F-A63B-9FF7298446FE}">
      <dgm:prSet phldrT="[Text]" custT="1"/>
      <dgm:spPr>
        <a:solidFill>
          <a:srgbClr val="FF0000"/>
        </a:solidFill>
      </dgm:spPr>
      <dgm:t>
        <a:bodyPr/>
        <a:lstStyle/>
        <a:p>
          <a:r>
            <a:rPr lang="en-US" sz="1800" dirty="0">
              <a:latin typeface="Georgia" panose="02040502050405020303" pitchFamily="18" charset="0"/>
              <a:ea typeface="Arial" charset="0"/>
              <a:cs typeface="Arial"/>
            </a:rPr>
            <a:t>Blind Leading Blind</a:t>
          </a:r>
        </a:p>
      </dgm:t>
    </dgm:pt>
    <dgm:pt modelId="{C48DBAE2-ECE6-7A48-8573-EDDDF068E428}" type="parTrans" cxnId="{031EC833-BE1D-644B-B01B-E8C3F41AEEB9}">
      <dgm:prSet/>
      <dgm:spPr/>
      <dgm:t>
        <a:bodyPr/>
        <a:lstStyle/>
        <a:p>
          <a:endParaRPr lang="en-US">
            <a:latin typeface="Arial"/>
            <a:ea typeface="Arial" charset="0"/>
            <a:cs typeface="Arial"/>
          </a:endParaRPr>
        </a:p>
      </dgm:t>
    </dgm:pt>
    <dgm:pt modelId="{855D3CD2-822D-274B-96A9-ECD61DEC7619}" type="sibTrans" cxnId="{031EC833-BE1D-644B-B01B-E8C3F41AEEB9}">
      <dgm:prSet/>
      <dgm:spPr/>
      <dgm:t>
        <a:bodyPr/>
        <a:lstStyle/>
        <a:p>
          <a:endParaRPr lang="en-US">
            <a:latin typeface="Arial"/>
            <a:ea typeface="Arial" charset="0"/>
            <a:cs typeface="Arial"/>
          </a:endParaRPr>
        </a:p>
      </dgm:t>
    </dgm:pt>
    <dgm:pt modelId="{73B5FE42-3D21-6943-B50C-B8ACE1584011}">
      <dgm:prSet phldrT="[Text]" custT="1"/>
      <dgm:spPr>
        <a:solidFill>
          <a:srgbClr val="00B050"/>
        </a:solidFill>
      </dgm:spPr>
      <dgm:t>
        <a:bodyPr/>
        <a:lstStyle/>
        <a:p>
          <a:r>
            <a:rPr lang="en-US" sz="1800" dirty="0">
              <a:latin typeface="Georgia" panose="02040502050405020303" pitchFamily="18" charset="0"/>
              <a:ea typeface="Arial" charset="0"/>
              <a:cs typeface="Arial"/>
            </a:rPr>
            <a:t>Dropped Batons</a:t>
          </a:r>
        </a:p>
      </dgm:t>
    </dgm:pt>
    <dgm:pt modelId="{EBB8D53D-AEC3-314B-87F0-62F5AC837D3F}" type="parTrans" cxnId="{52E8B120-E76C-774E-8E14-EABE2A3E9077}">
      <dgm:prSet/>
      <dgm:spPr/>
      <dgm:t>
        <a:bodyPr/>
        <a:lstStyle/>
        <a:p>
          <a:endParaRPr lang="en-US">
            <a:latin typeface="Arial"/>
            <a:ea typeface="Arial" charset="0"/>
            <a:cs typeface="Arial"/>
          </a:endParaRPr>
        </a:p>
      </dgm:t>
    </dgm:pt>
    <dgm:pt modelId="{86F0045B-F3D3-2941-82EF-C11A6B607513}" type="sibTrans" cxnId="{52E8B120-E76C-774E-8E14-EABE2A3E9077}">
      <dgm:prSet/>
      <dgm:spPr/>
      <dgm:t>
        <a:bodyPr/>
        <a:lstStyle/>
        <a:p>
          <a:endParaRPr lang="en-US">
            <a:latin typeface="Arial"/>
            <a:ea typeface="Arial" charset="0"/>
            <a:cs typeface="Arial"/>
          </a:endParaRPr>
        </a:p>
      </dgm:t>
    </dgm:pt>
    <dgm:pt modelId="{7906B213-5FB0-BB45-A964-E20ACEE83DD2}">
      <dgm:prSet phldrT="[Text]" custT="1"/>
      <dgm:spPr>
        <a:solidFill>
          <a:srgbClr val="0070C0"/>
        </a:solidFill>
      </dgm:spPr>
      <dgm:t>
        <a:bodyPr/>
        <a:lstStyle/>
        <a:p>
          <a:r>
            <a:rPr lang="en-US" sz="1800" dirty="0">
              <a:latin typeface="Georgia" panose="02040502050405020303" pitchFamily="18" charset="0"/>
              <a:ea typeface="Arial" charset="0"/>
              <a:cs typeface="Arial"/>
            </a:rPr>
            <a:t>ERP Implementation - GIGO</a:t>
          </a:r>
        </a:p>
      </dgm:t>
    </dgm:pt>
    <dgm:pt modelId="{45CF59F9-8C37-B84A-BA49-F9CF0F1954E8}" type="parTrans" cxnId="{3AF6651B-49EA-FD48-B82B-E2F109F2C06F}">
      <dgm:prSet/>
      <dgm:spPr/>
      <dgm:t>
        <a:bodyPr/>
        <a:lstStyle/>
        <a:p>
          <a:endParaRPr lang="en-US">
            <a:latin typeface="Arial"/>
            <a:ea typeface="Arial" charset="0"/>
            <a:cs typeface="Arial"/>
          </a:endParaRPr>
        </a:p>
      </dgm:t>
    </dgm:pt>
    <dgm:pt modelId="{ADF87CBD-7A8D-D242-B008-31B2300D9D59}" type="sibTrans" cxnId="{3AF6651B-49EA-FD48-B82B-E2F109F2C06F}">
      <dgm:prSet/>
      <dgm:spPr/>
      <dgm:t>
        <a:bodyPr/>
        <a:lstStyle/>
        <a:p>
          <a:endParaRPr lang="en-US">
            <a:latin typeface="Arial"/>
            <a:ea typeface="Arial" charset="0"/>
            <a:cs typeface="Arial"/>
          </a:endParaRPr>
        </a:p>
      </dgm:t>
    </dgm:pt>
    <dgm:pt modelId="{69113592-CE25-D845-A108-A984DE8DF44E}">
      <dgm:prSet phldrT="[Text]" custT="1"/>
      <dgm:spPr>
        <a:solidFill>
          <a:srgbClr val="002060"/>
        </a:solidFill>
      </dgm:spPr>
      <dgm:t>
        <a:bodyPr/>
        <a:lstStyle/>
        <a:p>
          <a:r>
            <a:rPr lang="en-US" sz="1800" dirty="0">
              <a:latin typeface="Georgia" panose="02040502050405020303" pitchFamily="18" charset="0"/>
              <a:ea typeface="Arial" charset="0"/>
              <a:cs typeface="Arial"/>
            </a:rPr>
            <a:t>Job Profile Vs. Org. Hierarchy</a:t>
          </a:r>
        </a:p>
      </dgm:t>
    </dgm:pt>
    <dgm:pt modelId="{FCA7CFB2-5E6A-F248-9057-0BBA1A599BFD}" type="parTrans" cxnId="{4D29B1FD-9559-D746-A776-09865306C03B}">
      <dgm:prSet/>
      <dgm:spPr/>
      <dgm:t>
        <a:bodyPr/>
        <a:lstStyle/>
        <a:p>
          <a:endParaRPr lang="en-US">
            <a:latin typeface="Arial"/>
            <a:ea typeface="Arial" charset="0"/>
            <a:cs typeface="Arial"/>
          </a:endParaRPr>
        </a:p>
      </dgm:t>
    </dgm:pt>
    <dgm:pt modelId="{942AB868-F8E2-604A-85B8-5064E37FA28B}" type="sibTrans" cxnId="{4D29B1FD-9559-D746-A776-09865306C03B}">
      <dgm:prSet/>
      <dgm:spPr/>
      <dgm:t>
        <a:bodyPr/>
        <a:lstStyle/>
        <a:p>
          <a:endParaRPr lang="en-US">
            <a:latin typeface="Arial"/>
            <a:ea typeface="Arial" charset="0"/>
            <a:cs typeface="Arial"/>
          </a:endParaRPr>
        </a:p>
      </dgm:t>
    </dgm:pt>
    <dgm:pt modelId="{C6DB0364-949E-524C-B71C-0F0D9A99BA06}">
      <dgm:prSet phldrT="[Text]" custT="1"/>
      <dgm:spPr>
        <a:solidFill>
          <a:schemeClr val="accent6">
            <a:lumMod val="50000"/>
          </a:schemeClr>
        </a:solidFill>
      </dgm:spPr>
      <dgm:t>
        <a:bodyPr/>
        <a:lstStyle/>
        <a:p>
          <a:r>
            <a:rPr lang="en-US" sz="1800" dirty="0">
              <a:latin typeface="Georgia" panose="02040502050405020303" pitchFamily="18" charset="0"/>
              <a:ea typeface="Arial" charset="0"/>
              <a:cs typeface="Arial"/>
            </a:rPr>
            <a:t>Inadequate Planning.</a:t>
          </a:r>
        </a:p>
      </dgm:t>
    </dgm:pt>
    <dgm:pt modelId="{CE0AE6F9-519D-C641-B1D2-2D32A5E2A264}" type="parTrans" cxnId="{C4E6E8D8-B1B5-D744-B10C-2AABDD941B11}">
      <dgm:prSet/>
      <dgm:spPr/>
      <dgm:t>
        <a:bodyPr/>
        <a:lstStyle/>
        <a:p>
          <a:endParaRPr lang="en-US">
            <a:latin typeface="Arial"/>
            <a:ea typeface="Arial" charset="0"/>
            <a:cs typeface="Arial"/>
          </a:endParaRPr>
        </a:p>
      </dgm:t>
    </dgm:pt>
    <dgm:pt modelId="{B67AD2BA-FC39-F347-82FC-FFB800D6BF89}" type="sibTrans" cxnId="{C4E6E8D8-B1B5-D744-B10C-2AABDD941B11}">
      <dgm:prSet/>
      <dgm:spPr/>
      <dgm:t>
        <a:bodyPr/>
        <a:lstStyle/>
        <a:p>
          <a:endParaRPr lang="en-US">
            <a:latin typeface="Arial"/>
            <a:ea typeface="Arial" charset="0"/>
            <a:cs typeface="Arial"/>
          </a:endParaRPr>
        </a:p>
      </dgm:t>
    </dgm:pt>
    <dgm:pt modelId="{78D58050-020E-D440-A2D1-2EA7F7679CDB}">
      <dgm:prSet phldrT="[Text]" custT="1"/>
      <dgm:spPr>
        <a:solidFill>
          <a:schemeClr val="accent3">
            <a:lumMod val="40000"/>
            <a:lumOff val="60000"/>
          </a:schemeClr>
        </a:solidFill>
      </dgm:spPr>
      <dgm:t>
        <a:bodyPr/>
        <a:lstStyle/>
        <a:p>
          <a:r>
            <a:rPr lang="en-US" sz="1800" b="1" dirty="0">
              <a:solidFill>
                <a:sysClr val="windowText" lastClr="000000"/>
              </a:solidFill>
              <a:latin typeface="Georgia" panose="02040502050405020303" pitchFamily="18" charset="0"/>
              <a:ea typeface="Arial" charset="0"/>
              <a:cs typeface="Arial"/>
            </a:rPr>
            <a:t>Obsolete</a:t>
          </a:r>
          <a:r>
            <a:rPr lang="en-US" sz="1800" b="1" baseline="0" dirty="0">
              <a:solidFill>
                <a:sysClr val="windowText" lastClr="000000"/>
              </a:solidFill>
              <a:latin typeface="Georgia" panose="02040502050405020303" pitchFamily="18" charset="0"/>
              <a:ea typeface="Arial" charset="0"/>
              <a:cs typeface="Arial"/>
            </a:rPr>
            <a:t> Production Technology</a:t>
          </a:r>
        </a:p>
      </dgm:t>
    </dgm:pt>
    <dgm:pt modelId="{9F9BF7DB-3A34-B64D-810A-A544673791C2}" type="parTrans" cxnId="{457BDFD3-E161-024C-9A8D-3D0D3C96FE62}">
      <dgm:prSet/>
      <dgm:spPr/>
      <dgm:t>
        <a:bodyPr/>
        <a:lstStyle/>
        <a:p>
          <a:endParaRPr lang="en-US">
            <a:latin typeface="Arial"/>
            <a:cs typeface="Arial"/>
          </a:endParaRPr>
        </a:p>
      </dgm:t>
    </dgm:pt>
    <dgm:pt modelId="{0EB99375-6A42-8E4D-9E35-589C28CB2D36}" type="sibTrans" cxnId="{457BDFD3-E161-024C-9A8D-3D0D3C96FE62}">
      <dgm:prSet/>
      <dgm:spPr/>
      <dgm:t>
        <a:bodyPr/>
        <a:lstStyle/>
        <a:p>
          <a:endParaRPr lang="en-US">
            <a:latin typeface="Arial"/>
            <a:cs typeface="Arial"/>
          </a:endParaRPr>
        </a:p>
      </dgm:t>
    </dgm:pt>
    <dgm:pt modelId="{A39178DB-B6FB-1744-8FAE-9D551349FE38}">
      <dgm:prSet custT="1"/>
      <dgm:spPr>
        <a:solidFill>
          <a:schemeClr val="accent6">
            <a:lumMod val="50000"/>
          </a:schemeClr>
        </a:solidFill>
      </dgm:spPr>
      <dgm:t>
        <a:bodyPr/>
        <a:lstStyle/>
        <a:p>
          <a:r>
            <a:rPr lang="en-US" sz="1800" dirty="0">
              <a:latin typeface="Georgia" panose="02040502050405020303" pitchFamily="18" charset="0"/>
              <a:cs typeface="Arial"/>
            </a:rPr>
            <a:t>Non-Functional Infrastructure</a:t>
          </a:r>
        </a:p>
      </dgm:t>
    </dgm:pt>
    <dgm:pt modelId="{0AA787A5-D2F7-1647-9CFE-08A7220E81FE}" type="parTrans" cxnId="{0D37654F-3CE9-D349-8829-B8D890081AB8}">
      <dgm:prSet/>
      <dgm:spPr/>
      <dgm:t>
        <a:bodyPr/>
        <a:lstStyle/>
        <a:p>
          <a:endParaRPr lang="en-US">
            <a:latin typeface="Arial"/>
            <a:cs typeface="Arial"/>
          </a:endParaRPr>
        </a:p>
      </dgm:t>
    </dgm:pt>
    <dgm:pt modelId="{E8DFF7C7-824F-E747-BEFB-43EC9BF41F9F}" type="sibTrans" cxnId="{0D37654F-3CE9-D349-8829-B8D890081AB8}">
      <dgm:prSet/>
      <dgm:spPr/>
      <dgm:t>
        <a:bodyPr/>
        <a:lstStyle/>
        <a:p>
          <a:endParaRPr lang="en-US">
            <a:latin typeface="Arial"/>
            <a:cs typeface="Arial"/>
          </a:endParaRPr>
        </a:p>
      </dgm:t>
    </dgm:pt>
    <dgm:pt modelId="{9593DB1C-01D6-224D-A66D-713AB2159EEB}" type="pres">
      <dgm:prSet presAssocID="{FE51443F-5635-534C-BF45-7B73B15A623C}" presName="linear" presStyleCnt="0">
        <dgm:presLayoutVars>
          <dgm:dir/>
          <dgm:animLvl val="lvl"/>
          <dgm:resizeHandles val="exact"/>
        </dgm:presLayoutVars>
      </dgm:prSet>
      <dgm:spPr/>
      <dgm:t>
        <a:bodyPr/>
        <a:lstStyle/>
        <a:p>
          <a:endParaRPr lang="en-US"/>
        </a:p>
      </dgm:t>
    </dgm:pt>
    <dgm:pt modelId="{DED03DFF-9FA6-AF49-9177-2934B7C6998F}" type="pres">
      <dgm:prSet presAssocID="{544195EB-9CD7-7040-9C3B-DB6BC96B21C0}" presName="parentLin" presStyleCnt="0"/>
      <dgm:spPr/>
    </dgm:pt>
    <dgm:pt modelId="{A931CA92-D0AE-7C41-A168-9AA6DD2B6556}" type="pres">
      <dgm:prSet presAssocID="{544195EB-9CD7-7040-9C3B-DB6BC96B21C0}" presName="parentLeftMargin" presStyleLbl="node1" presStyleIdx="0" presStyleCnt="8"/>
      <dgm:spPr/>
      <dgm:t>
        <a:bodyPr/>
        <a:lstStyle/>
        <a:p>
          <a:endParaRPr lang="en-US"/>
        </a:p>
      </dgm:t>
    </dgm:pt>
    <dgm:pt modelId="{90CD6FF3-0210-3748-9C7A-3BBEBC266F32}" type="pres">
      <dgm:prSet presAssocID="{544195EB-9CD7-7040-9C3B-DB6BC96B21C0}" presName="parentText" presStyleLbl="node1" presStyleIdx="0" presStyleCnt="8">
        <dgm:presLayoutVars>
          <dgm:chMax val="0"/>
          <dgm:bulletEnabled val="1"/>
        </dgm:presLayoutVars>
      </dgm:prSet>
      <dgm:spPr/>
      <dgm:t>
        <a:bodyPr/>
        <a:lstStyle/>
        <a:p>
          <a:endParaRPr lang="en-US"/>
        </a:p>
      </dgm:t>
    </dgm:pt>
    <dgm:pt modelId="{88BCF84E-848C-C84C-99B4-A9DE8EE1BDD4}" type="pres">
      <dgm:prSet presAssocID="{544195EB-9CD7-7040-9C3B-DB6BC96B21C0}" presName="negativeSpace" presStyleCnt="0"/>
      <dgm:spPr/>
    </dgm:pt>
    <dgm:pt modelId="{2D36106C-52E6-AF40-98FC-EC0C8B778453}" type="pres">
      <dgm:prSet presAssocID="{544195EB-9CD7-7040-9C3B-DB6BC96B21C0}" presName="childText" presStyleLbl="conFgAcc1" presStyleIdx="0" presStyleCnt="8">
        <dgm:presLayoutVars>
          <dgm:bulletEnabled val="1"/>
        </dgm:presLayoutVars>
      </dgm:prSet>
      <dgm:spPr/>
    </dgm:pt>
    <dgm:pt modelId="{7D9E8794-7CF8-3C49-B452-8134BD0D0D9D}" type="pres">
      <dgm:prSet presAssocID="{7CF1BB09-D233-EE41-99C4-902CAA31DD2A}" presName="spaceBetweenRectangles" presStyleCnt="0"/>
      <dgm:spPr/>
    </dgm:pt>
    <dgm:pt modelId="{8F58FF6E-BE80-6B41-9382-1E1303AA990B}" type="pres">
      <dgm:prSet presAssocID="{AF778B32-821E-1D4F-A63B-9FF7298446FE}" presName="parentLin" presStyleCnt="0"/>
      <dgm:spPr/>
    </dgm:pt>
    <dgm:pt modelId="{646C8E25-90FB-C64B-88CB-9D2AC3483547}" type="pres">
      <dgm:prSet presAssocID="{AF778B32-821E-1D4F-A63B-9FF7298446FE}" presName="parentLeftMargin" presStyleLbl="node1" presStyleIdx="0" presStyleCnt="8"/>
      <dgm:spPr/>
      <dgm:t>
        <a:bodyPr/>
        <a:lstStyle/>
        <a:p>
          <a:endParaRPr lang="en-US"/>
        </a:p>
      </dgm:t>
    </dgm:pt>
    <dgm:pt modelId="{70D0F4D4-BA23-5540-8AE0-37E64EE509A5}" type="pres">
      <dgm:prSet presAssocID="{AF778B32-821E-1D4F-A63B-9FF7298446FE}" presName="parentText" presStyleLbl="node1" presStyleIdx="1" presStyleCnt="8">
        <dgm:presLayoutVars>
          <dgm:chMax val="0"/>
          <dgm:bulletEnabled val="1"/>
        </dgm:presLayoutVars>
      </dgm:prSet>
      <dgm:spPr/>
      <dgm:t>
        <a:bodyPr/>
        <a:lstStyle/>
        <a:p>
          <a:endParaRPr lang="en-US"/>
        </a:p>
      </dgm:t>
    </dgm:pt>
    <dgm:pt modelId="{38DFCBD3-60C4-4F45-8556-A1F3025A8227}" type="pres">
      <dgm:prSet presAssocID="{AF778B32-821E-1D4F-A63B-9FF7298446FE}" presName="negativeSpace" presStyleCnt="0"/>
      <dgm:spPr/>
    </dgm:pt>
    <dgm:pt modelId="{A4D9325D-3B96-854D-A752-5DDBD13BD966}" type="pres">
      <dgm:prSet presAssocID="{AF778B32-821E-1D4F-A63B-9FF7298446FE}" presName="childText" presStyleLbl="conFgAcc1" presStyleIdx="1" presStyleCnt="8">
        <dgm:presLayoutVars>
          <dgm:bulletEnabled val="1"/>
        </dgm:presLayoutVars>
      </dgm:prSet>
      <dgm:spPr/>
    </dgm:pt>
    <dgm:pt modelId="{9780C5D9-3DC8-014E-B53F-BC1FBAE36392}" type="pres">
      <dgm:prSet presAssocID="{855D3CD2-822D-274B-96A9-ECD61DEC7619}" presName="spaceBetweenRectangles" presStyleCnt="0"/>
      <dgm:spPr/>
    </dgm:pt>
    <dgm:pt modelId="{14441377-5473-4A41-AAA4-DB91F8E8722E}" type="pres">
      <dgm:prSet presAssocID="{73B5FE42-3D21-6943-B50C-B8ACE1584011}" presName="parentLin" presStyleCnt="0"/>
      <dgm:spPr/>
    </dgm:pt>
    <dgm:pt modelId="{53619A30-0B97-2549-AEC2-88D067676173}" type="pres">
      <dgm:prSet presAssocID="{73B5FE42-3D21-6943-B50C-B8ACE1584011}" presName="parentLeftMargin" presStyleLbl="node1" presStyleIdx="1" presStyleCnt="8"/>
      <dgm:spPr/>
      <dgm:t>
        <a:bodyPr/>
        <a:lstStyle/>
        <a:p>
          <a:endParaRPr lang="en-US"/>
        </a:p>
      </dgm:t>
    </dgm:pt>
    <dgm:pt modelId="{8F77FCFF-9D84-A64E-8BE8-61DD57E75B8B}" type="pres">
      <dgm:prSet presAssocID="{73B5FE42-3D21-6943-B50C-B8ACE1584011}" presName="parentText" presStyleLbl="node1" presStyleIdx="2" presStyleCnt="8">
        <dgm:presLayoutVars>
          <dgm:chMax val="0"/>
          <dgm:bulletEnabled val="1"/>
        </dgm:presLayoutVars>
      </dgm:prSet>
      <dgm:spPr/>
      <dgm:t>
        <a:bodyPr/>
        <a:lstStyle/>
        <a:p>
          <a:endParaRPr lang="en-US"/>
        </a:p>
      </dgm:t>
    </dgm:pt>
    <dgm:pt modelId="{22FEC485-ED45-FA4A-BBD6-AF1C1D81D4D5}" type="pres">
      <dgm:prSet presAssocID="{73B5FE42-3D21-6943-B50C-B8ACE1584011}" presName="negativeSpace" presStyleCnt="0"/>
      <dgm:spPr/>
    </dgm:pt>
    <dgm:pt modelId="{D23F0BB9-1D92-AD44-AEA8-3CE5182CCEB5}" type="pres">
      <dgm:prSet presAssocID="{73B5FE42-3D21-6943-B50C-B8ACE1584011}" presName="childText" presStyleLbl="conFgAcc1" presStyleIdx="2" presStyleCnt="8">
        <dgm:presLayoutVars>
          <dgm:bulletEnabled val="1"/>
        </dgm:presLayoutVars>
      </dgm:prSet>
      <dgm:spPr/>
    </dgm:pt>
    <dgm:pt modelId="{B4453C01-A612-A549-B3CB-735D0FFBBD87}" type="pres">
      <dgm:prSet presAssocID="{86F0045B-F3D3-2941-82EF-C11A6B607513}" presName="spaceBetweenRectangles" presStyleCnt="0"/>
      <dgm:spPr/>
    </dgm:pt>
    <dgm:pt modelId="{F1279C43-1392-F64E-8799-4D356F780F4C}" type="pres">
      <dgm:prSet presAssocID="{7906B213-5FB0-BB45-A964-E20ACEE83DD2}" presName="parentLin" presStyleCnt="0"/>
      <dgm:spPr/>
    </dgm:pt>
    <dgm:pt modelId="{A0B7338C-D7BC-1C46-B897-11DDA6223E7C}" type="pres">
      <dgm:prSet presAssocID="{7906B213-5FB0-BB45-A964-E20ACEE83DD2}" presName="parentLeftMargin" presStyleLbl="node1" presStyleIdx="2" presStyleCnt="8"/>
      <dgm:spPr/>
      <dgm:t>
        <a:bodyPr/>
        <a:lstStyle/>
        <a:p>
          <a:endParaRPr lang="en-US"/>
        </a:p>
      </dgm:t>
    </dgm:pt>
    <dgm:pt modelId="{ECCDA8F8-305D-AD40-A78D-C9095A0DDE5F}" type="pres">
      <dgm:prSet presAssocID="{7906B213-5FB0-BB45-A964-E20ACEE83DD2}" presName="parentText" presStyleLbl="node1" presStyleIdx="3" presStyleCnt="8">
        <dgm:presLayoutVars>
          <dgm:chMax val="0"/>
          <dgm:bulletEnabled val="1"/>
        </dgm:presLayoutVars>
      </dgm:prSet>
      <dgm:spPr/>
      <dgm:t>
        <a:bodyPr/>
        <a:lstStyle/>
        <a:p>
          <a:endParaRPr lang="en-US"/>
        </a:p>
      </dgm:t>
    </dgm:pt>
    <dgm:pt modelId="{A0B4C2DC-FDAC-7840-A876-3F8787A11F0A}" type="pres">
      <dgm:prSet presAssocID="{7906B213-5FB0-BB45-A964-E20ACEE83DD2}" presName="negativeSpace" presStyleCnt="0"/>
      <dgm:spPr/>
    </dgm:pt>
    <dgm:pt modelId="{4ADBE9B5-EFB8-BB42-B319-7A9C778A009E}" type="pres">
      <dgm:prSet presAssocID="{7906B213-5FB0-BB45-A964-E20ACEE83DD2}" presName="childText" presStyleLbl="conFgAcc1" presStyleIdx="3" presStyleCnt="8">
        <dgm:presLayoutVars>
          <dgm:bulletEnabled val="1"/>
        </dgm:presLayoutVars>
      </dgm:prSet>
      <dgm:spPr/>
    </dgm:pt>
    <dgm:pt modelId="{55D74750-4402-1D45-B7E8-284B87D761A1}" type="pres">
      <dgm:prSet presAssocID="{ADF87CBD-7A8D-D242-B008-31B2300D9D59}" presName="spaceBetweenRectangles" presStyleCnt="0"/>
      <dgm:spPr/>
    </dgm:pt>
    <dgm:pt modelId="{8963339B-E877-F849-AF04-E678811B3790}" type="pres">
      <dgm:prSet presAssocID="{69113592-CE25-D845-A108-A984DE8DF44E}" presName="parentLin" presStyleCnt="0"/>
      <dgm:spPr/>
    </dgm:pt>
    <dgm:pt modelId="{02B8A227-BB16-F443-B3BE-924B6DC4C304}" type="pres">
      <dgm:prSet presAssocID="{69113592-CE25-D845-A108-A984DE8DF44E}" presName="parentLeftMargin" presStyleLbl="node1" presStyleIdx="3" presStyleCnt="8"/>
      <dgm:spPr/>
      <dgm:t>
        <a:bodyPr/>
        <a:lstStyle/>
        <a:p>
          <a:endParaRPr lang="en-US"/>
        </a:p>
      </dgm:t>
    </dgm:pt>
    <dgm:pt modelId="{D1CECC52-23F6-954C-9797-B2C6753D24ED}" type="pres">
      <dgm:prSet presAssocID="{69113592-CE25-D845-A108-A984DE8DF44E}" presName="parentText" presStyleLbl="node1" presStyleIdx="4" presStyleCnt="8">
        <dgm:presLayoutVars>
          <dgm:chMax val="0"/>
          <dgm:bulletEnabled val="1"/>
        </dgm:presLayoutVars>
      </dgm:prSet>
      <dgm:spPr/>
      <dgm:t>
        <a:bodyPr/>
        <a:lstStyle/>
        <a:p>
          <a:endParaRPr lang="en-US"/>
        </a:p>
      </dgm:t>
    </dgm:pt>
    <dgm:pt modelId="{65BA9218-6C4B-F74C-A4FD-81F10BF5492C}" type="pres">
      <dgm:prSet presAssocID="{69113592-CE25-D845-A108-A984DE8DF44E}" presName="negativeSpace" presStyleCnt="0"/>
      <dgm:spPr/>
    </dgm:pt>
    <dgm:pt modelId="{DB00C33D-380A-9A40-B508-9B88338C2BAE}" type="pres">
      <dgm:prSet presAssocID="{69113592-CE25-D845-A108-A984DE8DF44E}" presName="childText" presStyleLbl="conFgAcc1" presStyleIdx="4" presStyleCnt="8">
        <dgm:presLayoutVars>
          <dgm:bulletEnabled val="1"/>
        </dgm:presLayoutVars>
      </dgm:prSet>
      <dgm:spPr/>
    </dgm:pt>
    <dgm:pt modelId="{85C360A4-F250-6249-9F77-3CA9FC3F14AF}" type="pres">
      <dgm:prSet presAssocID="{942AB868-F8E2-604A-85B8-5064E37FA28B}" presName="spaceBetweenRectangles" presStyleCnt="0"/>
      <dgm:spPr/>
    </dgm:pt>
    <dgm:pt modelId="{1B7446BE-1F87-DC47-A497-6C2F3E524F62}" type="pres">
      <dgm:prSet presAssocID="{C6DB0364-949E-524C-B71C-0F0D9A99BA06}" presName="parentLin" presStyleCnt="0"/>
      <dgm:spPr/>
    </dgm:pt>
    <dgm:pt modelId="{469701BC-EC28-E14E-88F4-088D02C60EAC}" type="pres">
      <dgm:prSet presAssocID="{C6DB0364-949E-524C-B71C-0F0D9A99BA06}" presName="parentLeftMargin" presStyleLbl="node1" presStyleIdx="4" presStyleCnt="8"/>
      <dgm:spPr/>
      <dgm:t>
        <a:bodyPr/>
        <a:lstStyle/>
        <a:p>
          <a:endParaRPr lang="en-US"/>
        </a:p>
      </dgm:t>
    </dgm:pt>
    <dgm:pt modelId="{3F85CC27-5A7D-8046-B43C-5B54AA3F33FA}" type="pres">
      <dgm:prSet presAssocID="{C6DB0364-949E-524C-B71C-0F0D9A99BA06}" presName="parentText" presStyleLbl="node1" presStyleIdx="5" presStyleCnt="8">
        <dgm:presLayoutVars>
          <dgm:chMax val="0"/>
          <dgm:bulletEnabled val="1"/>
        </dgm:presLayoutVars>
      </dgm:prSet>
      <dgm:spPr/>
      <dgm:t>
        <a:bodyPr/>
        <a:lstStyle/>
        <a:p>
          <a:endParaRPr lang="en-US"/>
        </a:p>
      </dgm:t>
    </dgm:pt>
    <dgm:pt modelId="{6D03F85D-B49B-C14A-AFB5-704690A0C1FF}" type="pres">
      <dgm:prSet presAssocID="{C6DB0364-949E-524C-B71C-0F0D9A99BA06}" presName="negativeSpace" presStyleCnt="0"/>
      <dgm:spPr/>
    </dgm:pt>
    <dgm:pt modelId="{BCD8647E-412D-2B4E-9DED-613C74FD082C}" type="pres">
      <dgm:prSet presAssocID="{C6DB0364-949E-524C-B71C-0F0D9A99BA06}" presName="childText" presStyleLbl="conFgAcc1" presStyleIdx="5" presStyleCnt="8" custFlipVert="1" custScaleX="96334" custScaleY="70727" custLinFactY="678059" custLinFactNeighborX="-35123" custLinFactNeighborY="700000">
        <dgm:presLayoutVars>
          <dgm:bulletEnabled val="1"/>
        </dgm:presLayoutVars>
      </dgm:prSet>
      <dgm:spPr/>
    </dgm:pt>
    <dgm:pt modelId="{01468512-DCCD-B84D-A2D7-BE2F49EB4570}" type="pres">
      <dgm:prSet presAssocID="{B67AD2BA-FC39-F347-82FC-FFB800D6BF89}" presName="spaceBetweenRectangles" presStyleCnt="0"/>
      <dgm:spPr/>
    </dgm:pt>
    <dgm:pt modelId="{4BC6A021-6CF9-E842-B929-7E0CDFB270E1}" type="pres">
      <dgm:prSet presAssocID="{78D58050-020E-D440-A2D1-2EA7F7679CDB}" presName="parentLin" presStyleCnt="0"/>
      <dgm:spPr/>
    </dgm:pt>
    <dgm:pt modelId="{AB0F6DAC-1BA3-2E44-A878-AACB38714A04}" type="pres">
      <dgm:prSet presAssocID="{78D58050-020E-D440-A2D1-2EA7F7679CDB}" presName="parentLeftMargin" presStyleLbl="node1" presStyleIdx="5" presStyleCnt="8"/>
      <dgm:spPr/>
      <dgm:t>
        <a:bodyPr/>
        <a:lstStyle/>
        <a:p>
          <a:endParaRPr lang="en-US"/>
        </a:p>
      </dgm:t>
    </dgm:pt>
    <dgm:pt modelId="{1BC68B7F-1104-7A46-BEDF-54A292214F97}" type="pres">
      <dgm:prSet presAssocID="{78D58050-020E-D440-A2D1-2EA7F7679CDB}" presName="parentText" presStyleLbl="node1" presStyleIdx="6" presStyleCnt="8">
        <dgm:presLayoutVars>
          <dgm:chMax val="0"/>
          <dgm:bulletEnabled val="1"/>
        </dgm:presLayoutVars>
      </dgm:prSet>
      <dgm:spPr/>
      <dgm:t>
        <a:bodyPr/>
        <a:lstStyle/>
        <a:p>
          <a:endParaRPr lang="en-US"/>
        </a:p>
      </dgm:t>
    </dgm:pt>
    <dgm:pt modelId="{DC4B6020-4B58-1641-9583-64A355C49120}" type="pres">
      <dgm:prSet presAssocID="{78D58050-020E-D440-A2D1-2EA7F7679CDB}" presName="negativeSpace" presStyleCnt="0"/>
      <dgm:spPr/>
    </dgm:pt>
    <dgm:pt modelId="{53371E29-9421-8442-9009-2CB74069B132}" type="pres">
      <dgm:prSet presAssocID="{78D58050-020E-D440-A2D1-2EA7F7679CDB}" presName="childText" presStyleLbl="conFgAcc1" presStyleIdx="6" presStyleCnt="8" custLinFactY="-45095" custLinFactNeighborX="305" custLinFactNeighborY="-100000">
        <dgm:presLayoutVars>
          <dgm:bulletEnabled val="1"/>
        </dgm:presLayoutVars>
      </dgm:prSet>
      <dgm:spPr/>
    </dgm:pt>
    <dgm:pt modelId="{5BDECF04-93A9-ED43-B04F-37A7695538DA}" type="pres">
      <dgm:prSet presAssocID="{0EB99375-6A42-8E4D-9E35-589C28CB2D36}" presName="spaceBetweenRectangles" presStyleCnt="0"/>
      <dgm:spPr/>
    </dgm:pt>
    <dgm:pt modelId="{42C5F0A5-30C0-7A4A-831B-7BA35F6146E1}" type="pres">
      <dgm:prSet presAssocID="{A39178DB-B6FB-1744-8FAE-9D551349FE38}" presName="parentLin" presStyleCnt="0"/>
      <dgm:spPr/>
    </dgm:pt>
    <dgm:pt modelId="{6D0E981B-E05A-6449-9D90-63F2239CBBB1}" type="pres">
      <dgm:prSet presAssocID="{A39178DB-B6FB-1744-8FAE-9D551349FE38}" presName="parentLeftMargin" presStyleLbl="node1" presStyleIdx="6" presStyleCnt="8"/>
      <dgm:spPr/>
      <dgm:t>
        <a:bodyPr/>
        <a:lstStyle/>
        <a:p>
          <a:endParaRPr lang="en-US"/>
        </a:p>
      </dgm:t>
    </dgm:pt>
    <dgm:pt modelId="{21261087-83F7-F746-AB66-A06F2A7BF5C0}" type="pres">
      <dgm:prSet presAssocID="{A39178DB-B6FB-1744-8FAE-9D551349FE38}" presName="parentText" presStyleLbl="node1" presStyleIdx="7" presStyleCnt="8">
        <dgm:presLayoutVars>
          <dgm:chMax val="0"/>
          <dgm:bulletEnabled val="1"/>
        </dgm:presLayoutVars>
      </dgm:prSet>
      <dgm:spPr/>
      <dgm:t>
        <a:bodyPr/>
        <a:lstStyle/>
        <a:p>
          <a:endParaRPr lang="en-US"/>
        </a:p>
      </dgm:t>
    </dgm:pt>
    <dgm:pt modelId="{6DD9F371-C8C1-CA40-B04E-C2ABDF4CB688}" type="pres">
      <dgm:prSet presAssocID="{A39178DB-B6FB-1744-8FAE-9D551349FE38}" presName="negativeSpace" presStyleCnt="0"/>
      <dgm:spPr/>
    </dgm:pt>
    <dgm:pt modelId="{D4C1BCB7-6912-E148-80AD-01A0208FB260}" type="pres">
      <dgm:prSet presAssocID="{A39178DB-B6FB-1744-8FAE-9D551349FE38}" presName="childText" presStyleLbl="conFgAcc1" presStyleIdx="7" presStyleCnt="8">
        <dgm:presLayoutVars>
          <dgm:bulletEnabled val="1"/>
        </dgm:presLayoutVars>
      </dgm:prSet>
      <dgm:spPr/>
    </dgm:pt>
  </dgm:ptLst>
  <dgm:cxnLst>
    <dgm:cxn modelId="{A48F18B2-EFAC-1C4E-822E-8DA4FD685A42}" type="presOf" srcId="{AF778B32-821E-1D4F-A63B-9FF7298446FE}" destId="{646C8E25-90FB-C64B-88CB-9D2AC3483547}" srcOrd="0" destOrd="0" presId="urn:microsoft.com/office/officeart/2005/8/layout/list1"/>
    <dgm:cxn modelId="{B8CAA604-9DE6-5E47-9A1B-58B78B05C56B}" type="presOf" srcId="{A39178DB-B6FB-1744-8FAE-9D551349FE38}" destId="{21261087-83F7-F746-AB66-A06F2A7BF5C0}" srcOrd="1" destOrd="0" presId="urn:microsoft.com/office/officeart/2005/8/layout/list1"/>
    <dgm:cxn modelId="{4A01E65C-D7E0-7C49-B400-60CE23187FB8}" type="presOf" srcId="{A39178DB-B6FB-1744-8FAE-9D551349FE38}" destId="{6D0E981B-E05A-6449-9D90-63F2239CBBB1}" srcOrd="0" destOrd="0" presId="urn:microsoft.com/office/officeart/2005/8/layout/list1"/>
    <dgm:cxn modelId="{F5272C78-1FC5-894E-AFE2-5ACCE05BB757}" type="presOf" srcId="{73B5FE42-3D21-6943-B50C-B8ACE1584011}" destId="{8F77FCFF-9D84-A64E-8BE8-61DD57E75B8B}" srcOrd="1" destOrd="0" presId="urn:microsoft.com/office/officeart/2005/8/layout/list1"/>
    <dgm:cxn modelId="{01CB246A-A226-3C45-ADF0-0EA3B015B7E0}" type="presOf" srcId="{73B5FE42-3D21-6943-B50C-B8ACE1584011}" destId="{53619A30-0B97-2549-AEC2-88D067676173}" srcOrd="0" destOrd="0" presId="urn:microsoft.com/office/officeart/2005/8/layout/list1"/>
    <dgm:cxn modelId="{E71A0FB7-07A0-B648-B04B-9BF57591C7D4}" type="presOf" srcId="{78D58050-020E-D440-A2D1-2EA7F7679CDB}" destId="{1BC68B7F-1104-7A46-BEDF-54A292214F97}" srcOrd="1" destOrd="0" presId="urn:microsoft.com/office/officeart/2005/8/layout/list1"/>
    <dgm:cxn modelId="{52E8B120-E76C-774E-8E14-EABE2A3E9077}" srcId="{FE51443F-5635-534C-BF45-7B73B15A623C}" destId="{73B5FE42-3D21-6943-B50C-B8ACE1584011}" srcOrd="2" destOrd="0" parTransId="{EBB8D53D-AEC3-314B-87F0-62F5AC837D3F}" sibTransId="{86F0045B-F3D3-2941-82EF-C11A6B607513}"/>
    <dgm:cxn modelId="{C3F5C689-3FFB-2849-B562-8FBEDE49D91F}" type="presOf" srcId="{544195EB-9CD7-7040-9C3B-DB6BC96B21C0}" destId="{A931CA92-D0AE-7C41-A168-9AA6DD2B6556}" srcOrd="0" destOrd="0" presId="urn:microsoft.com/office/officeart/2005/8/layout/list1"/>
    <dgm:cxn modelId="{3E34C4A6-D2A8-FB47-A3B7-FF1D0D7D8AF9}" type="presOf" srcId="{544195EB-9CD7-7040-9C3B-DB6BC96B21C0}" destId="{90CD6FF3-0210-3748-9C7A-3BBEBC266F32}" srcOrd="1" destOrd="0" presId="urn:microsoft.com/office/officeart/2005/8/layout/list1"/>
    <dgm:cxn modelId="{7A08C207-D9EB-704D-A581-AF57D7C4A3E8}" type="presOf" srcId="{C6DB0364-949E-524C-B71C-0F0D9A99BA06}" destId="{469701BC-EC28-E14E-88F4-088D02C60EAC}" srcOrd="0" destOrd="0" presId="urn:microsoft.com/office/officeart/2005/8/layout/list1"/>
    <dgm:cxn modelId="{3AF6651B-49EA-FD48-B82B-E2F109F2C06F}" srcId="{FE51443F-5635-534C-BF45-7B73B15A623C}" destId="{7906B213-5FB0-BB45-A964-E20ACEE83DD2}" srcOrd="3" destOrd="0" parTransId="{45CF59F9-8C37-B84A-BA49-F9CF0F1954E8}" sibTransId="{ADF87CBD-7A8D-D242-B008-31B2300D9D59}"/>
    <dgm:cxn modelId="{CE3B6C39-7E3D-C746-A2F4-6018EB24B292}" srcId="{FE51443F-5635-534C-BF45-7B73B15A623C}" destId="{544195EB-9CD7-7040-9C3B-DB6BC96B21C0}" srcOrd="0" destOrd="0" parTransId="{345B1EDC-94E0-9548-B026-96DD4D4838C3}" sibTransId="{7CF1BB09-D233-EE41-99C4-902CAA31DD2A}"/>
    <dgm:cxn modelId="{2AAFC9E4-C6D4-9248-95B0-39CF92829AC2}" type="presOf" srcId="{7906B213-5FB0-BB45-A964-E20ACEE83DD2}" destId="{ECCDA8F8-305D-AD40-A78D-C9095A0DDE5F}" srcOrd="1" destOrd="0" presId="urn:microsoft.com/office/officeart/2005/8/layout/list1"/>
    <dgm:cxn modelId="{1F519B95-22A0-2840-BCF1-12A35E06E889}" type="presOf" srcId="{69113592-CE25-D845-A108-A984DE8DF44E}" destId="{D1CECC52-23F6-954C-9797-B2C6753D24ED}" srcOrd="1" destOrd="0" presId="urn:microsoft.com/office/officeart/2005/8/layout/list1"/>
    <dgm:cxn modelId="{992F123A-8001-3F4A-98CC-38072C1B5074}" type="presOf" srcId="{AF778B32-821E-1D4F-A63B-9FF7298446FE}" destId="{70D0F4D4-BA23-5540-8AE0-37E64EE509A5}" srcOrd="1" destOrd="0" presId="urn:microsoft.com/office/officeart/2005/8/layout/list1"/>
    <dgm:cxn modelId="{2197FD7D-313A-C34D-A79F-83DFF07B8771}" type="presOf" srcId="{C6DB0364-949E-524C-B71C-0F0D9A99BA06}" destId="{3F85CC27-5A7D-8046-B43C-5B54AA3F33FA}" srcOrd="1" destOrd="0" presId="urn:microsoft.com/office/officeart/2005/8/layout/list1"/>
    <dgm:cxn modelId="{4D29B1FD-9559-D746-A776-09865306C03B}" srcId="{FE51443F-5635-534C-BF45-7B73B15A623C}" destId="{69113592-CE25-D845-A108-A984DE8DF44E}" srcOrd="4" destOrd="0" parTransId="{FCA7CFB2-5E6A-F248-9057-0BBA1A599BFD}" sibTransId="{942AB868-F8E2-604A-85B8-5064E37FA28B}"/>
    <dgm:cxn modelId="{E3278136-9775-E64C-B478-DAAA4B5EE367}" type="presOf" srcId="{7906B213-5FB0-BB45-A964-E20ACEE83DD2}" destId="{A0B7338C-D7BC-1C46-B897-11DDA6223E7C}" srcOrd="0" destOrd="0" presId="urn:microsoft.com/office/officeart/2005/8/layout/list1"/>
    <dgm:cxn modelId="{0D37654F-3CE9-D349-8829-B8D890081AB8}" srcId="{FE51443F-5635-534C-BF45-7B73B15A623C}" destId="{A39178DB-B6FB-1744-8FAE-9D551349FE38}" srcOrd="7" destOrd="0" parTransId="{0AA787A5-D2F7-1647-9CFE-08A7220E81FE}" sibTransId="{E8DFF7C7-824F-E747-BEFB-43EC9BF41F9F}"/>
    <dgm:cxn modelId="{C4E6E8D8-B1B5-D744-B10C-2AABDD941B11}" srcId="{FE51443F-5635-534C-BF45-7B73B15A623C}" destId="{C6DB0364-949E-524C-B71C-0F0D9A99BA06}" srcOrd="5" destOrd="0" parTransId="{CE0AE6F9-519D-C641-B1D2-2D32A5E2A264}" sibTransId="{B67AD2BA-FC39-F347-82FC-FFB800D6BF89}"/>
    <dgm:cxn modelId="{97E203A3-80C1-3A4E-92F8-5823AE7FA317}" type="presOf" srcId="{69113592-CE25-D845-A108-A984DE8DF44E}" destId="{02B8A227-BB16-F443-B3BE-924B6DC4C304}" srcOrd="0" destOrd="0" presId="urn:microsoft.com/office/officeart/2005/8/layout/list1"/>
    <dgm:cxn modelId="{457BDFD3-E161-024C-9A8D-3D0D3C96FE62}" srcId="{FE51443F-5635-534C-BF45-7B73B15A623C}" destId="{78D58050-020E-D440-A2D1-2EA7F7679CDB}" srcOrd="6" destOrd="0" parTransId="{9F9BF7DB-3A34-B64D-810A-A544673791C2}" sibTransId="{0EB99375-6A42-8E4D-9E35-589C28CB2D36}"/>
    <dgm:cxn modelId="{031EC833-BE1D-644B-B01B-E8C3F41AEEB9}" srcId="{FE51443F-5635-534C-BF45-7B73B15A623C}" destId="{AF778B32-821E-1D4F-A63B-9FF7298446FE}" srcOrd="1" destOrd="0" parTransId="{C48DBAE2-ECE6-7A48-8573-EDDDF068E428}" sibTransId="{855D3CD2-822D-274B-96A9-ECD61DEC7619}"/>
    <dgm:cxn modelId="{FB8D75EB-AE6D-9B48-A5CC-27B89E04AA70}" type="presOf" srcId="{78D58050-020E-D440-A2D1-2EA7F7679CDB}" destId="{AB0F6DAC-1BA3-2E44-A878-AACB38714A04}" srcOrd="0" destOrd="0" presId="urn:microsoft.com/office/officeart/2005/8/layout/list1"/>
    <dgm:cxn modelId="{D5994BA8-7BEF-1E40-BFFA-3D177A7C2AAA}" type="presOf" srcId="{FE51443F-5635-534C-BF45-7B73B15A623C}" destId="{9593DB1C-01D6-224D-A66D-713AB2159EEB}" srcOrd="0" destOrd="0" presId="urn:microsoft.com/office/officeart/2005/8/layout/list1"/>
    <dgm:cxn modelId="{5826C01F-FEAD-1E4C-8073-8C94ED3A1D66}" type="presParOf" srcId="{9593DB1C-01D6-224D-A66D-713AB2159EEB}" destId="{DED03DFF-9FA6-AF49-9177-2934B7C6998F}" srcOrd="0" destOrd="0" presId="urn:microsoft.com/office/officeart/2005/8/layout/list1"/>
    <dgm:cxn modelId="{A39958F7-632C-4C4F-9903-BEA37D87B4B2}" type="presParOf" srcId="{DED03DFF-9FA6-AF49-9177-2934B7C6998F}" destId="{A931CA92-D0AE-7C41-A168-9AA6DD2B6556}" srcOrd="0" destOrd="0" presId="urn:microsoft.com/office/officeart/2005/8/layout/list1"/>
    <dgm:cxn modelId="{6F749DD5-AB03-F94B-80E2-C4BC59160721}" type="presParOf" srcId="{DED03DFF-9FA6-AF49-9177-2934B7C6998F}" destId="{90CD6FF3-0210-3748-9C7A-3BBEBC266F32}" srcOrd="1" destOrd="0" presId="urn:microsoft.com/office/officeart/2005/8/layout/list1"/>
    <dgm:cxn modelId="{B1FE46EA-14D2-C344-902E-0D4F4ED79172}" type="presParOf" srcId="{9593DB1C-01D6-224D-A66D-713AB2159EEB}" destId="{88BCF84E-848C-C84C-99B4-A9DE8EE1BDD4}" srcOrd="1" destOrd="0" presId="urn:microsoft.com/office/officeart/2005/8/layout/list1"/>
    <dgm:cxn modelId="{B11C1C7F-F970-2044-B9FF-7ADA44FDB534}" type="presParOf" srcId="{9593DB1C-01D6-224D-A66D-713AB2159EEB}" destId="{2D36106C-52E6-AF40-98FC-EC0C8B778453}" srcOrd="2" destOrd="0" presId="urn:microsoft.com/office/officeart/2005/8/layout/list1"/>
    <dgm:cxn modelId="{FDAEFEB3-CA2A-E44A-896A-DE4B8E81015C}" type="presParOf" srcId="{9593DB1C-01D6-224D-A66D-713AB2159EEB}" destId="{7D9E8794-7CF8-3C49-B452-8134BD0D0D9D}" srcOrd="3" destOrd="0" presId="urn:microsoft.com/office/officeart/2005/8/layout/list1"/>
    <dgm:cxn modelId="{108A36DC-4498-F34A-AB6D-C0BD77F6675F}" type="presParOf" srcId="{9593DB1C-01D6-224D-A66D-713AB2159EEB}" destId="{8F58FF6E-BE80-6B41-9382-1E1303AA990B}" srcOrd="4" destOrd="0" presId="urn:microsoft.com/office/officeart/2005/8/layout/list1"/>
    <dgm:cxn modelId="{5EEEC158-5D9F-C242-B2BD-F3C78B4E79DE}" type="presParOf" srcId="{8F58FF6E-BE80-6B41-9382-1E1303AA990B}" destId="{646C8E25-90FB-C64B-88CB-9D2AC3483547}" srcOrd="0" destOrd="0" presId="urn:microsoft.com/office/officeart/2005/8/layout/list1"/>
    <dgm:cxn modelId="{3B9C020D-C682-BD48-AB36-592E06F9B672}" type="presParOf" srcId="{8F58FF6E-BE80-6B41-9382-1E1303AA990B}" destId="{70D0F4D4-BA23-5540-8AE0-37E64EE509A5}" srcOrd="1" destOrd="0" presId="urn:microsoft.com/office/officeart/2005/8/layout/list1"/>
    <dgm:cxn modelId="{12825721-423C-0C44-8C4B-81BBB1F6CC61}" type="presParOf" srcId="{9593DB1C-01D6-224D-A66D-713AB2159EEB}" destId="{38DFCBD3-60C4-4F45-8556-A1F3025A8227}" srcOrd="5" destOrd="0" presId="urn:microsoft.com/office/officeart/2005/8/layout/list1"/>
    <dgm:cxn modelId="{FB9A3F9C-FC19-9843-A885-B90A21269B13}" type="presParOf" srcId="{9593DB1C-01D6-224D-A66D-713AB2159EEB}" destId="{A4D9325D-3B96-854D-A752-5DDBD13BD966}" srcOrd="6" destOrd="0" presId="urn:microsoft.com/office/officeart/2005/8/layout/list1"/>
    <dgm:cxn modelId="{EA06D2E0-C985-7E42-BA37-939D5BA01A03}" type="presParOf" srcId="{9593DB1C-01D6-224D-A66D-713AB2159EEB}" destId="{9780C5D9-3DC8-014E-B53F-BC1FBAE36392}" srcOrd="7" destOrd="0" presId="urn:microsoft.com/office/officeart/2005/8/layout/list1"/>
    <dgm:cxn modelId="{F23AB7F6-6B33-F748-AD9E-9014B47B0E42}" type="presParOf" srcId="{9593DB1C-01D6-224D-A66D-713AB2159EEB}" destId="{14441377-5473-4A41-AAA4-DB91F8E8722E}" srcOrd="8" destOrd="0" presId="urn:microsoft.com/office/officeart/2005/8/layout/list1"/>
    <dgm:cxn modelId="{81C800B7-8513-294A-A6FD-9F750CE3F74F}" type="presParOf" srcId="{14441377-5473-4A41-AAA4-DB91F8E8722E}" destId="{53619A30-0B97-2549-AEC2-88D067676173}" srcOrd="0" destOrd="0" presId="urn:microsoft.com/office/officeart/2005/8/layout/list1"/>
    <dgm:cxn modelId="{143D481A-85E1-3442-B5AE-C5673BCAD6AF}" type="presParOf" srcId="{14441377-5473-4A41-AAA4-DB91F8E8722E}" destId="{8F77FCFF-9D84-A64E-8BE8-61DD57E75B8B}" srcOrd="1" destOrd="0" presId="urn:microsoft.com/office/officeart/2005/8/layout/list1"/>
    <dgm:cxn modelId="{8B00864C-2295-E741-A07E-134F7889CFFF}" type="presParOf" srcId="{9593DB1C-01D6-224D-A66D-713AB2159EEB}" destId="{22FEC485-ED45-FA4A-BBD6-AF1C1D81D4D5}" srcOrd="9" destOrd="0" presId="urn:microsoft.com/office/officeart/2005/8/layout/list1"/>
    <dgm:cxn modelId="{AF563EF4-134D-6E4D-A2EF-8D8A5A43A97B}" type="presParOf" srcId="{9593DB1C-01D6-224D-A66D-713AB2159EEB}" destId="{D23F0BB9-1D92-AD44-AEA8-3CE5182CCEB5}" srcOrd="10" destOrd="0" presId="urn:microsoft.com/office/officeart/2005/8/layout/list1"/>
    <dgm:cxn modelId="{CC37AD98-F2CB-E443-8CF0-244138EA999B}" type="presParOf" srcId="{9593DB1C-01D6-224D-A66D-713AB2159EEB}" destId="{B4453C01-A612-A549-B3CB-735D0FFBBD87}" srcOrd="11" destOrd="0" presId="urn:microsoft.com/office/officeart/2005/8/layout/list1"/>
    <dgm:cxn modelId="{799D71C2-C2F9-F943-8C89-AE537D38E6A0}" type="presParOf" srcId="{9593DB1C-01D6-224D-A66D-713AB2159EEB}" destId="{F1279C43-1392-F64E-8799-4D356F780F4C}" srcOrd="12" destOrd="0" presId="urn:microsoft.com/office/officeart/2005/8/layout/list1"/>
    <dgm:cxn modelId="{66CFAC62-15F6-7D49-A1FE-958748BEB29D}" type="presParOf" srcId="{F1279C43-1392-F64E-8799-4D356F780F4C}" destId="{A0B7338C-D7BC-1C46-B897-11DDA6223E7C}" srcOrd="0" destOrd="0" presId="urn:microsoft.com/office/officeart/2005/8/layout/list1"/>
    <dgm:cxn modelId="{094187C3-E26B-4243-BA62-8AF07DEBD9D9}" type="presParOf" srcId="{F1279C43-1392-F64E-8799-4D356F780F4C}" destId="{ECCDA8F8-305D-AD40-A78D-C9095A0DDE5F}" srcOrd="1" destOrd="0" presId="urn:microsoft.com/office/officeart/2005/8/layout/list1"/>
    <dgm:cxn modelId="{6A46A31C-903F-AB42-9E07-7F851D5F829D}" type="presParOf" srcId="{9593DB1C-01D6-224D-A66D-713AB2159EEB}" destId="{A0B4C2DC-FDAC-7840-A876-3F8787A11F0A}" srcOrd="13" destOrd="0" presId="urn:microsoft.com/office/officeart/2005/8/layout/list1"/>
    <dgm:cxn modelId="{B0E16E72-F929-ED41-A35B-7A9458E7C0C0}" type="presParOf" srcId="{9593DB1C-01D6-224D-A66D-713AB2159EEB}" destId="{4ADBE9B5-EFB8-BB42-B319-7A9C778A009E}" srcOrd="14" destOrd="0" presId="urn:microsoft.com/office/officeart/2005/8/layout/list1"/>
    <dgm:cxn modelId="{EBDC330E-C18F-7041-A903-B48454141039}" type="presParOf" srcId="{9593DB1C-01D6-224D-A66D-713AB2159EEB}" destId="{55D74750-4402-1D45-B7E8-284B87D761A1}" srcOrd="15" destOrd="0" presId="urn:microsoft.com/office/officeart/2005/8/layout/list1"/>
    <dgm:cxn modelId="{F07B4282-DF0C-6040-B523-B2423E3E77B6}" type="presParOf" srcId="{9593DB1C-01D6-224D-A66D-713AB2159EEB}" destId="{8963339B-E877-F849-AF04-E678811B3790}" srcOrd="16" destOrd="0" presId="urn:microsoft.com/office/officeart/2005/8/layout/list1"/>
    <dgm:cxn modelId="{23A2E600-0194-2047-A33A-EDF39A301305}" type="presParOf" srcId="{8963339B-E877-F849-AF04-E678811B3790}" destId="{02B8A227-BB16-F443-B3BE-924B6DC4C304}" srcOrd="0" destOrd="0" presId="urn:microsoft.com/office/officeart/2005/8/layout/list1"/>
    <dgm:cxn modelId="{E1C3B304-01B6-AD49-9CDB-9C03ABE68C20}" type="presParOf" srcId="{8963339B-E877-F849-AF04-E678811B3790}" destId="{D1CECC52-23F6-954C-9797-B2C6753D24ED}" srcOrd="1" destOrd="0" presId="urn:microsoft.com/office/officeart/2005/8/layout/list1"/>
    <dgm:cxn modelId="{6231F05B-7369-2542-91AC-E36FB2C5C951}" type="presParOf" srcId="{9593DB1C-01D6-224D-A66D-713AB2159EEB}" destId="{65BA9218-6C4B-F74C-A4FD-81F10BF5492C}" srcOrd="17" destOrd="0" presId="urn:microsoft.com/office/officeart/2005/8/layout/list1"/>
    <dgm:cxn modelId="{1153AB3C-877E-B84C-8EE7-EC70CE41E6E4}" type="presParOf" srcId="{9593DB1C-01D6-224D-A66D-713AB2159EEB}" destId="{DB00C33D-380A-9A40-B508-9B88338C2BAE}" srcOrd="18" destOrd="0" presId="urn:microsoft.com/office/officeart/2005/8/layout/list1"/>
    <dgm:cxn modelId="{AFACF9AC-FD52-C44F-AE82-F47A5E9B8085}" type="presParOf" srcId="{9593DB1C-01D6-224D-A66D-713AB2159EEB}" destId="{85C360A4-F250-6249-9F77-3CA9FC3F14AF}" srcOrd="19" destOrd="0" presId="urn:microsoft.com/office/officeart/2005/8/layout/list1"/>
    <dgm:cxn modelId="{370226BC-2698-2A49-846D-90622275B59C}" type="presParOf" srcId="{9593DB1C-01D6-224D-A66D-713AB2159EEB}" destId="{1B7446BE-1F87-DC47-A497-6C2F3E524F62}" srcOrd="20" destOrd="0" presId="urn:microsoft.com/office/officeart/2005/8/layout/list1"/>
    <dgm:cxn modelId="{6118B131-7971-7449-9AD8-3FA07BD6801B}" type="presParOf" srcId="{1B7446BE-1F87-DC47-A497-6C2F3E524F62}" destId="{469701BC-EC28-E14E-88F4-088D02C60EAC}" srcOrd="0" destOrd="0" presId="urn:microsoft.com/office/officeart/2005/8/layout/list1"/>
    <dgm:cxn modelId="{44273D31-D527-A044-8B97-655EB1C68192}" type="presParOf" srcId="{1B7446BE-1F87-DC47-A497-6C2F3E524F62}" destId="{3F85CC27-5A7D-8046-B43C-5B54AA3F33FA}" srcOrd="1" destOrd="0" presId="urn:microsoft.com/office/officeart/2005/8/layout/list1"/>
    <dgm:cxn modelId="{84A09FB9-8BBA-9546-A870-2DB27F4A830B}" type="presParOf" srcId="{9593DB1C-01D6-224D-A66D-713AB2159EEB}" destId="{6D03F85D-B49B-C14A-AFB5-704690A0C1FF}" srcOrd="21" destOrd="0" presId="urn:microsoft.com/office/officeart/2005/8/layout/list1"/>
    <dgm:cxn modelId="{C94215A4-DBD5-0C4C-9B31-B5349673D70A}" type="presParOf" srcId="{9593DB1C-01D6-224D-A66D-713AB2159EEB}" destId="{BCD8647E-412D-2B4E-9DED-613C74FD082C}" srcOrd="22" destOrd="0" presId="urn:microsoft.com/office/officeart/2005/8/layout/list1"/>
    <dgm:cxn modelId="{38A1943E-1609-4746-9867-A8BEFBF5D791}" type="presParOf" srcId="{9593DB1C-01D6-224D-A66D-713AB2159EEB}" destId="{01468512-DCCD-B84D-A2D7-BE2F49EB4570}" srcOrd="23" destOrd="0" presId="urn:microsoft.com/office/officeart/2005/8/layout/list1"/>
    <dgm:cxn modelId="{750AB802-8175-7446-BCD1-148716612EEB}" type="presParOf" srcId="{9593DB1C-01D6-224D-A66D-713AB2159EEB}" destId="{4BC6A021-6CF9-E842-B929-7E0CDFB270E1}" srcOrd="24" destOrd="0" presId="urn:microsoft.com/office/officeart/2005/8/layout/list1"/>
    <dgm:cxn modelId="{F7E1413B-D326-7D4A-AC4C-F63E26F41750}" type="presParOf" srcId="{4BC6A021-6CF9-E842-B929-7E0CDFB270E1}" destId="{AB0F6DAC-1BA3-2E44-A878-AACB38714A04}" srcOrd="0" destOrd="0" presId="urn:microsoft.com/office/officeart/2005/8/layout/list1"/>
    <dgm:cxn modelId="{935D5AB9-768F-C14C-9686-5499E97F5770}" type="presParOf" srcId="{4BC6A021-6CF9-E842-B929-7E0CDFB270E1}" destId="{1BC68B7F-1104-7A46-BEDF-54A292214F97}" srcOrd="1" destOrd="0" presId="urn:microsoft.com/office/officeart/2005/8/layout/list1"/>
    <dgm:cxn modelId="{3D5DD5A3-56DD-3845-B075-57DE1AB0BBFC}" type="presParOf" srcId="{9593DB1C-01D6-224D-A66D-713AB2159EEB}" destId="{DC4B6020-4B58-1641-9583-64A355C49120}" srcOrd="25" destOrd="0" presId="urn:microsoft.com/office/officeart/2005/8/layout/list1"/>
    <dgm:cxn modelId="{11C60FF7-0294-4A40-A079-1EE4E0A9E7E5}" type="presParOf" srcId="{9593DB1C-01D6-224D-A66D-713AB2159EEB}" destId="{53371E29-9421-8442-9009-2CB74069B132}" srcOrd="26" destOrd="0" presId="urn:microsoft.com/office/officeart/2005/8/layout/list1"/>
    <dgm:cxn modelId="{CC6E9002-4532-1B42-9880-9E14CCAD2009}" type="presParOf" srcId="{9593DB1C-01D6-224D-A66D-713AB2159EEB}" destId="{5BDECF04-93A9-ED43-B04F-37A7695538DA}" srcOrd="27" destOrd="0" presId="urn:microsoft.com/office/officeart/2005/8/layout/list1"/>
    <dgm:cxn modelId="{615D0BBB-D0A7-4040-A80E-FE148365EFBC}" type="presParOf" srcId="{9593DB1C-01D6-224D-A66D-713AB2159EEB}" destId="{42C5F0A5-30C0-7A4A-831B-7BA35F6146E1}" srcOrd="28" destOrd="0" presId="urn:microsoft.com/office/officeart/2005/8/layout/list1"/>
    <dgm:cxn modelId="{FD767D0D-F252-034F-BF63-2A9A3CE55FD9}" type="presParOf" srcId="{42C5F0A5-30C0-7A4A-831B-7BA35F6146E1}" destId="{6D0E981B-E05A-6449-9D90-63F2239CBBB1}" srcOrd="0" destOrd="0" presId="urn:microsoft.com/office/officeart/2005/8/layout/list1"/>
    <dgm:cxn modelId="{F2632B3C-60E2-C942-B9C7-E6B0DA79F87A}" type="presParOf" srcId="{42C5F0A5-30C0-7A4A-831B-7BA35F6146E1}" destId="{21261087-83F7-F746-AB66-A06F2A7BF5C0}" srcOrd="1" destOrd="0" presId="urn:microsoft.com/office/officeart/2005/8/layout/list1"/>
    <dgm:cxn modelId="{257A966F-EAEC-924B-8311-95EE04B964A6}" type="presParOf" srcId="{9593DB1C-01D6-224D-A66D-713AB2159EEB}" destId="{6DD9F371-C8C1-CA40-B04E-C2ABDF4CB688}" srcOrd="29" destOrd="0" presId="urn:microsoft.com/office/officeart/2005/8/layout/list1"/>
    <dgm:cxn modelId="{6F6C5A62-1EA3-734E-A774-8C00B3546D27}" type="presParOf" srcId="{9593DB1C-01D6-224D-A66D-713AB2159EEB}" destId="{D4C1BCB7-6912-E148-80AD-01A0208FB260}"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F6B4C6-B473-F649-B236-3CCA5DEBC187}" type="doc">
      <dgm:prSet loTypeId="urn:microsoft.com/office/officeart/2008/layout/HorizontalMultiLevelHierarchy" loCatId="" qsTypeId="urn:microsoft.com/office/officeart/2005/8/quickstyle/simple4" qsCatId="simple" csTypeId="urn:microsoft.com/office/officeart/2005/8/colors/colorful4" csCatId="colorful" phldr="1"/>
      <dgm:spPr/>
      <dgm:t>
        <a:bodyPr/>
        <a:lstStyle/>
        <a:p>
          <a:endParaRPr lang="en-US"/>
        </a:p>
      </dgm:t>
    </dgm:pt>
    <dgm:pt modelId="{EDB2EEF4-FA94-6444-8336-6D448F7CD687}">
      <dgm:prSet phldrT="[Text]" custT="1"/>
      <dgm:spPr>
        <a:solidFill>
          <a:schemeClr val="tx1">
            <a:lumMod val="95000"/>
            <a:lumOff val="5000"/>
          </a:schemeClr>
        </a:solidFill>
      </dgm:spPr>
      <dgm:t>
        <a:bodyPr/>
        <a:lstStyle/>
        <a:p>
          <a:r>
            <a:rPr lang="en-US" sz="1800" dirty="0">
              <a:latin typeface="Georgia" panose="02040502050405020303" pitchFamily="18" charset="0"/>
              <a:ea typeface="Arial" charset="0"/>
              <a:cs typeface="Arial" charset="0"/>
            </a:rPr>
            <a:t>Financial Risk</a:t>
          </a:r>
        </a:p>
      </dgm:t>
    </dgm:pt>
    <dgm:pt modelId="{29EC6F13-C354-C34E-9C8B-C5512846FC02}" type="parTrans" cxnId="{CC2F7414-9617-FD46-9962-332727478939}">
      <dgm:prSet/>
      <dgm:spPr/>
      <dgm:t>
        <a:bodyPr/>
        <a:lstStyle/>
        <a:p>
          <a:endParaRPr lang="en-US" sz="1200">
            <a:latin typeface="Arial" charset="0"/>
            <a:ea typeface="Arial" charset="0"/>
            <a:cs typeface="Arial" charset="0"/>
          </a:endParaRPr>
        </a:p>
      </dgm:t>
    </dgm:pt>
    <dgm:pt modelId="{5630F2AD-43BB-4D4F-A343-05326CFF9789}" type="sibTrans" cxnId="{CC2F7414-9617-FD46-9962-332727478939}">
      <dgm:prSet/>
      <dgm:spPr/>
      <dgm:t>
        <a:bodyPr/>
        <a:lstStyle/>
        <a:p>
          <a:endParaRPr lang="en-US" sz="1200">
            <a:latin typeface="Arial" charset="0"/>
            <a:ea typeface="Arial" charset="0"/>
            <a:cs typeface="Arial" charset="0"/>
          </a:endParaRPr>
        </a:p>
      </dgm:t>
    </dgm:pt>
    <dgm:pt modelId="{513A16B3-DA1D-6949-A309-95E17A7F7E5A}">
      <dgm:prSet phldrT="[Text]" custT="1"/>
      <dgm:spPr>
        <a:solidFill>
          <a:srgbClr val="C00000"/>
        </a:solidFill>
      </dgm:spPr>
      <dgm:t>
        <a:bodyPr/>
        <a:lstStyle/>
        <a:p>
          <a:r>
            <a:rPr lang="en-US" sz="1800" dirty="0">
              <a:latin typeface="Georgia" panose="02040502050405020303" pitchFamily="18" charset="0"/>
              <a:ea typeface="Arial" charset="0"/>
              <a:cs typeface="Arial" charset="0"/>
            </a:rPr>
            <a:t>Market</a:t>
          </a:r>
        </a:p>
      </dgm:t>
    </dgm:pt>
    <dgm:pt modelId="{D84F5714-03AB-954C-BD4B-76DD2ED40A69}" type="parTrans" cxnId="{18172DC1-764C-7D4A-80A2-796545B2E0B0}">
      <dgm:prSet custT="1"/>
      <dgm:spPr/>
      <dgm:t>
        <a:bodyPr/>
        <a:lstStyle/>
        <a:p>
          <a:endParaRPr lang="en-US" sz="1800" dirty="0">
            <a:latin typeface="Georgia" panose="02040502050405020303" pitchFamily="18" charset="0"/>
            <a:ea typeface="Arial" charset="0"/>
            <a:cs typeface="Arial" charset="0"/>
          </a:endParaRPr>
        </a:p>
      </dgm:t>
    </dgm:pt>
    <dgm:pt modelId="{5D23BB61-CC6A-E542-A7EB-5896E6766955}" type="sibTrans" cxnId="{18172DC1-764C-7D4A-80A2-796545B2E0B0}">
      <dgm:prSet/>
      <dgm:spPr/>
      <dgm:t>
        <a:bodyPr/>
        <a:lstStyle/>
        <a:p>
          <a:endParaRPr lang="en-US" sz="1200">
            <a:latin typeface="Arial" charset="0"/>
            <a:ea typeface="Arial" charset="0"/>
            <a:cs typeface="Arial" charset="0"/>
          </a:endParaRPr>
        </a:p>
      </dgm:t>
    </dgm:pt>
    <dgm:pt modelId="{22C165F3-A9F3-8542-9039-6CE357FD854C}">
      <dgm:prSet phldrT="[Text]" custT="1"/>
      <dgm:spPr>
        <a:solidFill>
          <a:srgbClr val="C00000"/>
        </a:solidFill>
      </dgm:spPr>
      <dgm:t>
        <a:bodyPr/>
        <a:lstStyle/>
        <a:p>
          <a:r>
            <a:rPr lang="en-US" sz="1800" dirty="0">
              <a:latin typeface="Georgia" panose="02040502050405020303" pitchFamily="18" charset="0"/>
              <a:ea typeface="Arial" charset="0"/>
              <a:cs typeface="Arial" charset="0"/>
            </a:rPr>
            <a:t>Volatility</a:t>
          </a:r>
        </a:p>
      </dgm:t>
    </dgm:pt>
    <dgm:pt modelId="{051DA66C-9C39-C946-9BEF-24942423B70B}" type="parTrans" cxnId="{1A57175D-03D5-844E-B8E1-692CB60763F8}">
      <dgm:prSet custT="1"/>
      <dgm:spPr/>
      <dgm:t>
        <a:bodyPr/>
        <a:lstStyle/>
        <a:p>
          <a:endParaRPr lang="en-US" sz="1800" dirty="0">
            <a:latin typeface="Georgia" panose="02040502050405020303" pitchFamily="18" charset="0"/>
            <a:ea typeface="Arial" charset="0"/>
            <a:cs typeface="Arial" charset="0"/>
          </a:endParaRPr>
        </a:p>
      </dgm:t>
    </dgm:pt>
    <dgm:pt modelId="{C19A0F14-FC73-E048-9E5B-3F3B087D17FF}" type="sibTrans" cxnId="{1A57175D-03D5-844E-B8E1-692CB60763F8}">
      <dgm:prSet/>
      <dgm:spPr/>
      <dgm:t>
        <a:bodyPr/>
        <a:lstStyle/>
        <a:p>
          <a:endParaRPr lang="en-US" sz="1200">
            <a:latin typeface="Arial" charset="0"/>
            <a:ea typeface="Arial" charset="0"/>
            <a:cs typeface="Arial" charset="0"/>
          </a:endParaRPr>
        </a:p>
      </dgm:t>
    </dgm:pt>
    <dgm:pt modelId="{59F5D0A9-2C85-6F46-A004-22F2CE2D2815}">
      <dgm:prSet phldrT="[Text]" custT="1"/>
      <dgm:spPr>
        <a:solidFill>
          <a:srgbClr val="C00000"/>
        </a:solidFill>
      </dgm:spPr>
      <dgm:t>
        <a:bodyPr/>
        <a:lstStyle/>
        <a:p>
          <a:r>
            <a:rPr lang="en-US" sz="1800" dirty="0">
              <a:latin typeface="Georgia" panose="02040502050405020303" pitchFamily="18" charset="0"/>
              <a:ea typeface="Arial" charset="0"/>
              <a:cs typeface="Arial" charset="0"/>
            </a:rPr>
            <a:t>Directional</a:t>
          </a:r>
        </a:p>
      </dgm:t>
    </dgm:pt>
    <dgm:pt modelId="{1A4B67DC-63BC-7242-ADBC-54CBD8CD0FA1}" type="parTrans" cxnId="{1E318B89-6E2D-874B-93AB-DD8A807D61C5}">
      <dgm:prSet custT="1"/>
      <dgm:spPr/>
      <dgm:t>
        <a:bodyPr/>
        <a:lstStyle/>
        <a:p>
          <a:endParaRPr lang="en-US" sz="1800" dirty="0">
            <a:latin typeface="Georgia" panose="02040502050405020303" pitchFamily="18" charset="0"/>
            <a:ea typeface="Arial" charset="0"/>
            <a:cs typeface="Arial" charset="0"/>
          </a:endParaRPr>
        </a:p>
      </dgm:t>
    </dgm:pt>
    <dgm:pt modelId="{337D4CF1-EC85-FC46-8F17-9703622DCE58}" type="sibTrans" cxnId="{1E318B89-6E2D-874B-93AB-DD8A807D61C5}">
      <dgm:prSet/>
      <dgm:spPr/>
      <dgm:t>
        <a:bodyPr/>
        <a:lstStyle/>
        <a:p>
          <a:endParaRPr lang="en-US" sz="1200">
            <a:latin typeface="Arial" charset="0"/>
            <a:ea typeface="Arial" charset="0"/>
            <a:cs typeface="Arial" charset="0"/>
          </a:endParaRPr>
        </a:p>
      </dgm:t>
    </dgm:pt>
    <dgm:pt modelId="{B7C81598-D7E9-684D-A333-CFF348FDF1A0}">
      <dgm:prSet phldrT="[Text]" custT="1"/>
      <dgm:spPr>
        <a:solidFill>
          <a:srgbClr val="00B050"/>
        </a:solidFill>
      </dgm:spPr>
      <dgm:t>
        <a:bodyPr/>
        <a:lstStyle/>
        <a:p>
          <a:r>
            <a:rPr lang="en-US" sz="1800" dirty="0">
              <a:latin typeface="Georgia" panose="02040502050405020303" pitchFamily="18" charset="0"/>
              <a:ea typeface="Arial" charset="0"/>
              <a:cs typeface="Arial" charset="0"/>
            </a:rPr>
            <a:t>Credit</a:t>
          </a:r>
        </a:p>
      </dgm:t>
    </dgm:pt>
    <dgm:pt modelId="{23B58E83-35B7-6E49-A844-542A10A5A561}" type="parTrans" cxnId="{7F5844DD-C873-1941-B187-30E7034246C7}">
      <dgm:prSet custT="1"/>
      <dgm:spPr/>
      <dgm:t>
        <a:bodyPr/>
        <a:lstStyle/>
        <a:p>
          <a:endParaRPr lang="en-US" sz="1800" dirty="0">
            <a:latin typeface="Georgia" panose="02040502050405020303" pitchFamily="18" charset="0"/>
            <a:ea typeface="Arial" charset="0"/>
            <a:cs typeface="Arial" charset="0"/>
          </a:endParaRPr>
        </a:p>
      </dgm:t>
    </dgm:pt>
    <dgm:pt modelId="{B7912ECE-E4BF-BC42-B9F5-6FCFF822B280}" type="sibTrans" cxnId="{7F5844DD-C873-1941-B187-30E7034246C7}">
      <dgm:prSet/>
      <dgm:spPr/>
      <dgm:t>
        <a:bodyPr/>
        <a:lstStyle/>
        <a:p>
          <a:endParaRPr lang="en-US" sz="1200">
            <a:latin typeface="Arial" charset="0"/>
            <a:ea typeface="Arial" charset="0"/>
            <a:cs typeface="Arial" charset="0"/>
          </a:endParaRPr>
        </a:p>
      </dgm:t>
    </dgm:pt>
    <dgm:pt modelId="{029D08A9-29C6-7345-BB94-269191346093}">
      <dgm:prSet phldrT="[Text]" custT="1"/>
      <dgm:spPr>
        <a:solidFill>
          <a:srgbClr val="0070C0"/>
        </a:solidFill>
      </dgm:spPr>
      <dgm:t>
        <a:bodyPr/>
        <a:lstStyle/>
        <a:p>
          <a:r>
            <a:rPr lang="en-US" sz="1800" dirty="0">
              <a:latin typeface="Georgia" panose="02040502050405020303" pitchFamily="18" charset="0"/>
              <a:ea typeface="Arial" charset="0"/>
              <a:cs typeface="Arial" charset="0"/>
            </a:rPr>
            <a:t>Liquidity</a:t>
          </a:r>
        </a:p>
      </dgm:t>
    </dgm:pt>
    <dgm:pt modelId="{BDF11857-1662-4A43-8A67-856A372CB799}" type="parTrans" cxnId="{10DC46ED-AC17-3745-BE87-C3C3F77F4214}">
      <dgm:prSet custT="1"/>
      <dgm:spPr/>
      <dgm:t>
        <a:bodyPr/>
        <a:lstStyle/>
        <a:p>
          <a:endParaRPr lang="en-US" sz="1800" dirty="0">
            <a:latin typeface="Georgia" panose="02040502050405020303" pitchFamily="18" charset="0"/>
            <a:ea typeface="Arial" charset="0"/>
            <a:cs typeface="Arial" charset="0"/>
          </a:endParaRPr>
        </a:p>
      </dgm:t>
    </dgm:pt>
    <dgm:pt modelId="{F66BC476-B95B-8448-BFA0-769CF187D075}" type="sibTrans" cxnId="{10DC46ED-AC17-3745-BE87-C3C3F77F4214}">
      <dgm:prSet/>
      <dgm:spPr/>
      <dgm:t>
        <a:bodyPr/>
        <a:lstStyle/>
        <a:p>
          <a:endParaRPr lang="en-US" sz="1200">
            <a:latin typeface="Arial" charset="0"/>
            <a:ea typeface="Arial" charset="0"/>
            <a:cs typeface="Arial" charset="0"/>
          </a:endParaRPr>
        </a:p>
      </dgm:t>
    </dgm:pt>
    <dgm:pt modelId="{5EE708AF-21B2-4446-83E8-D22A08E61E2A}">
      <dgm:prSet phldrT="[Text]" custT="1"/>
      <dgm:spPr>
        <a:solidFill>
          <a:srgbClr val="00B050"/>
        </a:solidFill>
      </dgm:spPr>
      <dgm:t>
        <a:bodyPr/>
        <a:lstStyle/>
        <a:p>
          <a:r>
            <a:rPr lang="en-US" sz="1800" dirty="0">
              <a:latin typeface="Georgia" panose="02040502050405020303" pitchFamily="18" charset="0"/>
              <a:ea typeface="Arial" charset="0"/>
              <a:cs typeface="Arial" charset="0"/>
            </a:rPr>
            <a:t>Settlement Risk</a:t>
          </a:r>
        </a:p>
      </dgm:t>
    </dgm:pt>
    <dgm:pt modelId="{40A99239-C606-5248-989A-2D30A49AB114}" type="parTrans" cxnId="{E6DE4410-C28A-F94E-8335-166E87E8BB04}">
      <dgm:prSet custT="1"/>
      <dgm:spPr/>
      <dgm:t>
        <a:bodyPr/>
        <a:lstStyle/>
        <a:p>
          <a:endParaRPr lang="en-US" sz="1800" dirty="0">
            <a:latin typeface="Georgia" panose="02040502050405020303" pitchFamily="18" charset="0"/>
            <a:ea typeface="Arial" charset="0"/>
            <a:cs typeface="Arial" charset="0"/>
          </a:endParaRPr>
        </a:p>
      </dgm:t>
    </dgm:pt>
    <dgm:pt modelId="{EE90BE54-0847-7F4D-B6D9-B80447D94E3E}" type="sibTrans" cxnId="{E6DE4410-C28A-F94E-8335-166E87E8BB04}">
      <dgm:prSet/>
      <dgm:spPr/>
      <dgm:t>
        <a:bodyPr/>
        <a:lstStyle/>
        <a:p>
          <a:endParaRPr lang="en-US" sz="1200">
            <a:latin typeface="Arial" charset="0"/>
            <a:ea typeface="Arial" charset="0"/>
            <a:cs typeface="Arial" charset="0"/>
          </a:endParaRPr>
        </a:p>
      </dgm:t>
    </dgm:pt>
    <dgm:pt modelId="{E1F951E0-89F2-AD4A-AA43-9067ECB74FB8}">
      <dgm:prSet phldrT="[Text]" custT="1"/>
      <dgm:spPr>
        <a:solidFill>
          <a:srgbClr val="00B050"/>
        </a:solidFill>
      </dgm:spPr>
      <dgm:t>
        <a:bodyPr/>
        <a:lstStyle/>
        <a:p>
          <a:r>
            <a:rPr lang="en-US" sz="1800" dirty="0">
              <a:latin typeface="Georgia" panose="02040502050405020303" pitchFamily="18" charset="0"/>
              <a:ea typeface="Arial" charset="0"/>
              <a:cs typeface="Arial" charset="0"/>
            </a:rPr>
            <a:t>Geography Specific</a:t>
          </a:r>
        </a:p>
      </dgm:t>
    </dgm:pt>
    <dgm:pt modelId="{81A5C4FD-16E7-5748-B536-E96A38B3E3D1}" type="parTrans" cxnId="{D00EF5E5-BAFF-4D44-929D-3E8EA2BE4649}">
      <dgm:prSet custT="1"/>
      <dgm:spPr/>
      <dgm:t>
        <a:bodyPr/>
        <a:lstStyle/>
        <a:p>
          <a:endParaRPr lang="en-US" sz="1800" dirty="0">
            <a:latin typeface="Georgia" panose="02040502050405020303" pitchFamily="18" charset="0"/>
            <a:ea typeface="Arial" charset="0"/>
            <a:cs typeface="Arial" charset="0"/>
          </a:endParaRPr>
        </a:p>
      </dgm:t>
    </dgm:pt>
    <dgm:pt modelId="{177ADE49-2DD4-1B47-A4FC-E70772E0BE85}" type="sibTrans" cxnId="{D00EF5E5-BAFF-4D44-929D-3E8EA2BE4649}">
      <dgm:prSet/>
      <dgm:spPr/>
      <dgm:t>
        <a:bodyPr/>
        <a:lstStyle/>
        <a:p>
          <a:endParaRPr lang="en-US" sz="1200">
            <a:latin typeface="Arial" charset="0"/>
            <a:ea typeface="Arial" charset="0"/>
            <a:cs typeface="Arial" charset="0"/>
          </a:endParaRPr>
        </a:p>
      </dgm:t>
    </dgm:pt>
    <dgm:pt modelId="{D7091C61-1E4D-D842-8900-F2AB49783E04}">
      <dgm:prSet phldrT="[Text]" custT="1"/>
      <dgm:spPr>
        <a:solidFill>
          <a:srgbClr val="00B050"/>
        </a:solidFill>
      </dgm:spPr>
      <dgm:t>
        <a:bodyPr/>
        <a:lstStyle/>
        <a:p>
          <a:r>
            <a:rPr lang="en-US" sz="1800" dirty="0">
              <a:latin typeface="Georgia" panose="02040502050405020303" pitchFamily="18" charset="0"/>
              <a:ea typeface="Arial" charset="0"/>
              <a:cs typeface="Arial" charset="0"/>
            </a:rPr>
            <a:t>Client Specific</a:t>
          </a:r>
        </a:p>
      </dgm:t>
    </dgm:pt>
    <dgm:pt modelId="{DF97132A-DF2D-994C-9986-DD9270DD72F6}" type="parTrans" cxnId="{3BBFB77F-E932-BB4A-B835-5833C56F4C43}">
      <dgm:prSet custT="1"/>
      <dgm:spPr/>
      <dgm:t>
        <a:bodyPr/>
        <a:lstStyle/>
        <a:p>
          <a:endParaRPr lang="en-US" sz="1800" dirty="0">
            <a:latin typeface="Georgia" panose="02040502050405020303" pitchFamily="18" charset="0"/>
            <a:ea typeface="Arial" charset="0"/>
            <a:cs typeface="Arial" charset="0"/>
          </a:endParaRPr>
        </a:p>
      </dgm:t>
    </dgm:pt>
    <dgm:pt modelId="{318F21F1-4D9D-9247-A69E-BEC8825E9DB5}" type="sibTrans" cxnId="{3BBFB77F-E932-BB4A-B835-5833C56F4C43}">
      <dgm:prSet/>
      <dgm:spPr/>
      <dgm:t>
        <a:bodyPr/>
        <a:lstStyle/>
        <a:p>
          <a:endParaRPr lang="en-US" sz="1200">
            <a:latin typeface="Arial" charset="0"/>
            <a:ea typeface="Arial" charset="0"/>
            <a:cs typeface="Arial" charset="0"/>
          </a:endParaRPr>
        </a:p>
      </dgm:t>
    </dgm:pt>
    <dgm:pt modelId="{151B57B6-3637-2242-9383-19310061A655}">
      <dgm:prSet phldrT="[Text]" custT="1"/>
      <dgm:spPr>
        <a:solidFill>
          <a:srgbClr val="0070C0"/>
        </a:solidFill>
      </dgm:spPr>
      <dgm:t>
        <a:bodyPr/>
        <a:lstStyle/>
        <a:p>
          <a:r>
            <a:rPr lang="en-US" sz="1800" dirty="0">
              <a:latin typeface="Georgia" panose="02040502050405020303" pitchFamily="18" charset="0"/>
              <a:ea typeface="Arial" charset="0"/>
              <a:cs typeface="Arial" charset="0"/>
            </a:rPr>
            <a:t>Asset Liquidity</a:t>
          </a:r>
        </a:p>
      </dgm:t>
    </dgm:pt>
    <dgm:pt modelId="{47B3860B-7CE3-744C-B162-9AFAFA11A4A5}" type="parTrans" cxnId="{E310396B-99D2-0E45-AE41-5A42876B5F07}">
      <dgm:prSet custT="1"/>
      <dgm:spPr/>
      <dgm:t>
        <a:bodyPr/>
        <a:lstStyle/>
        <a:p>
          <a:endParaRPr lang="en-US" sz="1800" dirty="0">
            <a:latin typeface="Georgia" panose="02040502050405020303" pitchFamily="18" charset="0"/>
            <a:ea typeface="Arial" charset="0"/>
            <a:cs typeface="Arial" charset="0"/>
          </a:endParaRPr>
        </a:p>
      </dgm:t>
    </dgm:pt>
    <dgm:pt modelId="{8484EF0F-F58D-084B-9124-3938F6EDE0DA}" type="sibTrans" cxnId="{E310396B-99D2-0E45-AE41-5A42876B5F07}">
      <dgm:prSet/>
      <dgm:spPr/>
      <dgm:t>
        <a:bodyPr/>
        <a:lstStyle/>
        <a:p>
          <a:endParaRPr lang="en-US" sz="1200">
            <a:latin typeface="Arial" charset="0"/>
            <a:ea typeface="Arial" charset="0"/>
            <a:cs typeface="Arial" charset="0"/>
          </a:endParaRPr>
        </a:p>
      </dgm:t>
    </dgm:pt>
    <dgm:pt modelId="{D34184C1-7841-AC48-95CD-D9B1FB1681EA}">
      <dgm:prSet phldrT="[Text]" custT="1"/>
      <dgm:spPr>
        <a:solidFill>
          <a:srgbClr val="0070C0"/>
        </a:solidFill>
      </dgm:spPr>
      <dgm:t>
        <a:bodyPr/>
        <a:lstStyle/>
        <a:p>
          <a:r>
            <a:rPr lang="en-US" sz="1800" dirty="0">
              <a:latin typeface="Georgia" panose="02040502050405020303" pitchFamily="18" charset="0"/>
              <a:ea typeface="Arial" charset="0"/>
              <a:cs typeface="Arial" charset="0"/>
            </a:rPr>
            <a:t>Additional Financing</a:t>
          </a:r>
        </a:p>
      </dgm:t>
    </dgm:pt>
    <dgm:pt modelId="{8FDB2FB1-9A44-5243-AB4B-C77CDB6A9475}" type="parTrans" cxnId="{776AA74D-70D7-C345-8977-D9AB5A7DBCEE}">
      <dgm:prSet custT="1"/>
      <dgm:spPr/>
      <dgm:t>
        <a:bodyPr/>
        <a:lstStyle/>
        <a:p>
          <a:endParaRPr lang="en-US" sz="1800" dirty="0">
            <a:latin typeface="Georgia" panose="02040502050405020303" pitchFamily="18" charset="0"/>
            <a:ea typeface="Arial" charset="0"/>
            <a:cs typeface="Arial" charset="0"/>
          </a:endParaRPr>
        </a:p>
      </dgm:t>
    </dgm:pt>
    <dgm:pt modelId="{F49049BA-76C9-354B-B418-C451BEA4F873}" type="sibTrans" cxnId="{776AA74D-70D7-C345-8977-D9AB5A7DBCEE}">
      <dgm:prSet/>
      <dgm:spPr/>
      <dgm:t>
        <a:bodyPr/>
        <a:lstStyle/>
        <a:p>
          <a:endParaRPr lang="en-US" sz="1200">
            <a:latin typeface="Arial" charset="0"/>
            <a:ea typeface="Arial" charset="0"/>
            <a:cs typeface="Arial" charset="0"/>
          </a:endParaRPr>
        </a:p>
      </dgm:t>
    </dgm:pt>
    <dgm:pt modelId="{D71534D1-D577-B744-9CEB-E7A2122F5D39}" type="pres">
      <dgm:prSet presAssocID="{44F6B4C6-B473-F649-B236-3CCA5DEBC187}" presName="Name0" presStyleCnt="0">
        <dgm:presLayoutVars>
          <dgm:chPref val="1"/>
          <dgm:dir/>
          <dgm:animOne val="branch"/>
          <dgm:animLvl val="lvl"/>
          <dgm:resizeHandles val="exact"/>
        </dgm:presLayoutVars>
      </dgm:prSet>
      <dgm:spPr/>
      <dgm:t>
        <a:bodyPr/>
        <a:lstStyle/>
        <a:p>
          <a:endParaRPr lang="en-US"/>
        </a:p>
      </dgm:t>
    </dgm:pt>
    <dgm:pt modelId="{D4A7DE1C-03D8-F64D-8E4F-1980DAAFFF0F}" type="pres">
      <dgm:prSet presAssocID="{EDB2EEF4-FA94-6444-8336-6D448F7CD687}" presName="root1" presStyleCnt="0"/>
      <dgm:spPr/>
    </dgm:pt>
    <dgm:pt modelId="{314129E8-FD34-584B-9311-9B69D390B94E}" type="pres">
      <dgm:prSet presAssocID="{EDB2EEF4-FA94-6444-8336-6D448F7CD687}" presName="LevelOneTextNode" presStyleLbl="node0" presStyleIdx="0" presStyleCnt="1" custAng="5400000" custScaleY="53372" custLinFactX="-100000" custLinFactNeighborX="-160915" custLinFactNeighborY="1033">
        <dgm:presLayoutVars>
          <dgm:chPref val="3"/>
        </dgm:presLayoutVars>
      </dgm:prSet>
      <dgm:spPr/>
      <dgm:t>
        <a:bodyPr/>
        <a:lstStyle/>
        <a:p>
          <a:endParaRPr lang="en-US"/>
        </a:p>
      </dgm:t>
    </dgm:pt>
    <dgm:pt modelId="{4854FC91-6F5D-7E41-B53A-02FE54C331F3}" type="pres">
      <dgm:prSet presAssocID="{EDB2EEF4-FA94-6444-8336-6D448F7CD687}" presName="level2hierChild" presStyleCnt="0"/>
      <dgm:spPr/>
    </dgm:pt>
    <dgm:pt modelId="{2123ADB2-D75F-7C46-B5D5-98E0CD2B80F3}" type="pres">
      <dgm:prSet presAssocID="{D84F5714-03AB-954C-BD4B-76DD2ED40A69}" presName="conn2-1" presStyleLbl="parChTrans1D2" presStyleIdx="0" presStyleCnt="3"/>
      <dgm:spPr/>
      <dgm:t>
        <a:bodyPr/>
        <a:lstStyle/>
        <a:p>
          <a:endParaRPr lang="en-US"/>
        </a:p>
      </dgm:t>
    </dgm:pt>
    <dgm:pt modelId="{7133C67A-84B8-0549-8009-C3C036850F8B}" type="pres">
      <dgm:prSet presAssocID="{D84F5714-03AB-954C-BD4B-76DD2ED40A69}" presName="connTx" presStyleLbl="parChTrans1D2" presStyleIdx="0" presStyleCnt="3"/>
      <dgm:spPr/>
      <dgm:t>
        <a:bodyPr/>
        <a:lstStyle/>
        <a:p>
          <a:endParaRPr lang="en-US"/>
        </a:p>
      </dgm:t>
    </dgm:pt>
    <dgm:pt modelId="{2DB651F5-9716-3249-8362-0053BFB24F5B}" type="pres">
      <dgm:prSet presAssocID="{513A16B3-DA1D-6949-A309-95E17A7F7E5A}" presName="root2" presStyleCnt="0"/>
      <dgm:spPr/>
    </dgm:pt>
    <dgm:pt modelId="{3A5DE1AB-6B10-F245-8596-1F4859FB60FD}" type="pres">
      <dgm:prSet presAssocID="{513A16B3-DA1D-6949-A309-95E17A7F7E5A}" presName="LevelTwoTextNode" presStyleLbl="node2" presStyleIdx="0" presStyleCnt="3">
        <dgm:presLayoutVars>
          <dgm:chPref val="3"/>
        </dgm:presLayoutVars>
      </dgm:prSet>
      <dgm:spPr/>
      <dgm:t>
        <a:bodyPr/>
        <a:lstStyle/>
        <a:p>
          <a:endParaRPr lang="en-US"/>
        </a:p>
      </dgm:t>
    </dgm:pt>
    <dgm:pt modelId="{2D7CCA5D-6FD5-DD40-A2C0-8375F182582F}" type="pres">
      <dgm:prSet presAssocID="{513A16B3-DA1D-6949-A309-95E17A7F7E5A}" presName="level3hierChild" presStyleCnt="0"/>
      <dgm:spPr/>
    </dgm:pt>
    <dgm:pt modelId="{084BF8D5-DA3B-B247-9372-04EB4538E924}" type="pres">
      <dgm:prSet presAssocID="{051DA66C-9C39-C946-9BEF-24942423B70B}" presName="conn2-1" presStyleLbl="parChTrans1D3" presStyleIdx="0" presStyleCnt="7"/>
      <dgm:spPr/>
      <dgm:t>
        <a:bodyPr/>
        <a:lstStyle/>
        <a:p>
          <a:endParaRPr lang="en-US"/>
        </a:p>
      </dgm:t>
    </dgm:pt>
    <dgm:pt modelId="{C65B8A16-012F-FC43-8BA1-A76EC6C5EE04}" type="pres">
      <dgm:prSet presAssocID="{051DA66C-9C39-C946-9BEF-24942423B70B}" presName="connTx" presStyleLbl="parChTrans1D3" presStyleIdx="0" presStyleCnt="7"/>
      <dgm:spPr/>
      <dgm:t>
        <a:bodyPr/>
        <a:lstStyle/>
        <a:p>
          <a:endParaRPr lang="en-US"/>
        </a:p>
      </dgm:t>
    </dgm:pt>
    <dgm:pt modelId="{8078191E-0585-1D48-831D-7F67FA6DBFB1}" type="pres">
      <dgm:prSet presAssocID="{22C165F3-A9F3-8542-9039-6CE357FD854C}" presName="root2" presStyleCnt="0"/>
      <dgm:spPr/>
    </dgm:pt>
    <dgm:pt modelId="{ADF17D73-D3FC-B040-AA05-CDA840DD2B77}" type="pres">
      <dgm:prSet presAssocID="{22C165F3-A9F3-8542-9039-6CE357FD854C}" presName="LevelTwoTextNode" presStyleLbl="node3" presStyleIdx="0" presStyleCnt="7">
        <dgm:presLayoutVars>
          <dgm:chPref val="3"/>
        </dgm:presLayoutVars>
      </dgm:prSet>
      <dgm:spPr/>
      <dgm:t>
        <a:bodyPr/>
        <a:lstStyle/>
        <a:p>
          <a:endParaRPr lang="en-US"/>
        </a:p>
      </dgm:t>
    </dgm:pt>
    <dgm:pt modelId="{6334E6F9-03A8-014B-A249-B1B2D341F075}" type="pres">
      <dgm:prSet presAssocID="{22C165F3-A9F3-8542-9039-6CE357FD854C}" presName="level3hierChild" presStyleCnt="0"/>
      <dgm:spPr/>
    </dgm:pt>
    <dgm:pt modelId="{702B367B-9510-734C-9BD2-68A26C2129CE}" type="pres">
      <dgm:prSet presAssocID="{1A4B67DC-63BC-7242-ADBC-54CBD8CD0FA1}" presName="conn2-1" presStyleLbl="parChTrans1D3" presStyleIdx="1" presStyleCnt="7"/>
      <dgm:spPr/>
      <dgm:t>
        <a:bodyPr/>
        <a:lstStyle/>
        <a:p>
          <a:endParaRPr lang="en-US"/>
        </a:p>
      </dgm:t>
    </dgm:pt>
    <dgm:pt modelId="{61B5FD47-679E-724C-A69D-ADA474A50661}" type="pres">
      <dgm:prSet presAssocID="{1A4B67DC-63BC-7242-ADBC-54CBD8CD0FA1}" presName="connTx" presStyleLbl="parChTrans1D3" presStyleIdx="1" presStyleCnt="7"/>
      <dgm:spPr/>
      <dgm:t>
        <a:bodyPr/>
        <a:lstStyle/>
        <a:p>
          <a:endParaRPr lang="en-US"/>
        </a:p>
      </dgm:t>
    </dgm:pt>
    <dgm:pt modelId="{91022338-D69B-5C4F-ADC6-4F3D930E33BE}" type="pres">
      <dgm:prSet presAssocID="{59F5D0A9-2C85-6F46-A004-22F2CE2D2815}" presName="root2" presStyleCnt="0"/>
      <dgm:spPr/>
    </dgm:pt>
    <dgm:pt modelId="{15097CAE-3FF8-E547-9FE2-DE3AE243860E}" type="pres">
      <dgm:prSet presAssocID="{59F5D0A9-2C85-6F46-A004-22F2CE2D2815}" presName="LevelTwoTextNode" presStyleLbl="node3" presStyleIdx="1" presStyleCnt="7">
        <dgm:presLayoutVars>
          <dgm:chPref val="3"/>
        </dgm:presLayoutVars>
      </dgm:prSet>
      <dgm:spPr/>
      <dgm:t>
        <a:bodyPr/>
        <a:lstStyle/>
        <a:p>
          <a:endParaRPr lang="en-US"/>
        </a:p>
      </dgm:t>
    </dgm:pt>
    <dgm:pt modelId="{B4449E3C-4DA6-A54E-A8E3-04488F465908}" type="pres">
      <dgm:prSet presAssocID="{59F5D0A9-2C85-6F46-A004-22F2CE2D2815}" presName="level3hierChild" presStyleCnt="0"/>
      <dgm:spPr/>
    </dgm:pt>
    <dgm:pt modelId="{598131C9-3063-094E-836D-7EAB1E8804E2}" type="pres">
      <dgm:prSet presAssocID="{23B58E83-35B7-6E49-A844-542A10A5A561}" presName="conn2-1" presStyleLbl="parChTrans1D2" presStyleIdx="1" presStyleCnt="3"/>
      <dgm:spPr/>
      <dgm:t>
        <a:bodyPr/>
        <a:lstStyle/>
        <a:p>
          <a:endParaRPr lang="en-US"/>
        </a:p>
      </dgm:t>
    </dgm:pt>
    <dgm:pt modelId="{5BF604B6-DC24-7E45-845D-5422BAF67B5A}" type="pres">
      <dgm:prSet presAssocID="{23B58E83-35B7-6E49-A844-542A10A5A561}" presName="connTx" presStyleLbl="parChTrans1D2" presStyleIdx="1" presStyleCnt="3"/>
      <dgm:spPr/>
      <dgm:t>
        <a:bodyPr/>
        <a:lstStyle/>
        <a:p>
          <a:endParaRPr lang="en-US"/>
        </a:p>
      </dgm:t>
    </dgm:pt>
    <dgm:pt modelId="{E1CBCB8E-2C0E-B24C-996E-01EFC671CBA5}" type="pres">
      <dgm:prSet presAssocID="{B7C81598-D7E9-684D-A333-CFF348FDF1A0}" presName="root2" presStyleCnt="0"/>
      <dgm:spPr/>
    </dgm:pt>
    <dgm:pt modelId="{35D69369-2C81-8A4E-AA28-510552E97F40}" type="pres">
      <dgm:prSet presAssocID="{B7C81598-D7E9-684D-A333-CFF348FDF1A0}" presName="LevelTwoTextNode" presStyleLbl="node2" presStyleIdx="1" presStyleCnt="3">
        <dgm:presLayoutVars>
          <dgm:chPref val="3"/>
        </dgm:presLayoutVars>
      </dgm:prSet>
      <dgm:spPr/>
      <dgm:t>
        <a:bodyPr/>
        <a:lstStyle/>
        <a:p>
          <a:endParaRPr lang="en-US"/>
        </a:p>
      </dgm:t>
    </dgm:pt>
    <dgm:pt modelId="{4778CAF7-3520-A043-8B92-F415A6F441C7}" type="pres">
      <dgm:prSet presAssocID="{B7C81598-D7E9-684D-A333-CFF348FDF1A0}" presName="level3hierChild" presStyleCnt="0"/>
      <dgm:spPr/>
    </dgm:pt>
    <dgm:pt modelId="{B45640A0-6389-3044-8D01-EA886BB6C848}" type="pres">
      <dgm:prSet presAssocID="{40A99239-C606-5248-989A-2D30A49AB114}" presName="conn2-1" presStyleLbl="parChTrans1D3" presStyleIdx="2" presStyleCnt="7"/>
      <dgm:spPr/>
      <dgm:t>
        <a:bodyPr/>
        <a:lstStyle/>
        <a:p>
          <a:endParaRPr lang="en-US"/>
        </a:p>
      </dgm:t>
    </dgm:pt>
    <dgm:pt modelId="{AE9680C2-86DD-C34F-9A7E-1C2B46E43447}" type="pres">
      <dgm:prSet presAssocID="{40A99239-C606-5248-989A-2D30A49AB114}" presName="connTx" presStyleLbl="parChTrans1D3" presStyleIdx="2" presStyleCnt="7"/>
      <dgm:spPr/>
      <dgm:t>
        <a:bodyPr/>
        <a:lstStyle/>
        <a:p>
          <a:endParaRPr lang="en-US"/>
        </a:p>
      </dgm:t>
    </dgm:pt>
    <dgm:pt modelId="{1F2E55D0-9A6A-C34E-AB9E-132E755F1106}" type="pres">
      <dgm:prSet presAssocID="{5EE708AF-21B2-4446-83E8-D22A08E61E2A}" presName="root2" presStyleCnt="0"/>
      <dgm:spPr/>
    </dgm:pt>
    <dgm:pt modelId="{82A6D4FF-F015-DF47-9410-E2AB204E1881}" type="pres">
      <dgm:prSet presAssocID="{5EE708AF-21B2-4446-83E8-D22A08E61E2A}" presName="LevelTwoTextNode" presStyleLbl="node3" presStyleIdx="2" presStyleCnt="7">
        <dgm:presLayoutVars>
          <dgm:chPref val="3"/>
        </dgm:presLayoutVars>
      </dgm:prSet>
      <dgm:spPr/>
      <dgm:t>
        <a:bodyPr/>
        <a:lstStyle/>
        <a:p>
          <a:endParaRPr lang="en-US"/>
        </a:p>
      </dgm:t>
    </dgm:pt>
    <dgm:pt modelId="{0DC13842-B689-B540-9B63-7A5614759033}" type="pres">
      <dgm:prSet presAssocID="{5EE708AF-21B2-4446-83E8-D22A08E61E2A}" presName="level3hierChild" presStyleCnt="0"/>
      <dgm:spPr/>
    </dgm:pt>
    <dgm:pt modelId="{8C29ED9A-658B-8049-8668-DBB57B216354}" type="pres">
      <dgm:prSet presAssocID="{81A5C4FD-16E7-5748-B536-E96A38B3E3D1}" presName="conn2-1" presStyleLbl="parChTrans1D3" presStyleIdx="3" presStyleCnt="7"/>
      <dgm:spPr/>
      <dgm:t>
        <a:bodyPr/>
        <a:lstStyle/>
        <a:p>
          <a:endParaRPr lang="en-US"/>
        </a:p>
      </dgm:t>
    </dgm:pt>
    <dgm:pt modelId="{AC31BA75-7728-9E47-89BD-D59FD91A2C9B}" type="pres">
      <dgm:prSet presAssocID="{81A5C4FD-16E7-5748-B536-E96A38B3E3D1}" presName="connTx" presStyleLbl="parChTrans1D3" presStyleIdx="3" presStyleCnt="7"/>
      <dgm:spPr/>
      <dgm:t>
        <a:bodyPr/>
        <a:lstStyle/>
        <a:p>
          <a:endParaRPr lang="en-US"/>
        </a:p>
      </dgm:t>
    </dgm:pt>
    <dgm:pt modelId="{A5B850F5-615F-7541-9BAB-5E8AD74BEFFC}" type="pres">
      <dgm:prSet presAssocID="{E1F951E0-89F2-AD4A-AA43-9067ECB74FB8}" presName="root2" presStyleCnt="0"/>
      <dgm:spPr/>
    </dgm:pt>
    <dgm:pt modelId="{5D92390F-72E1-F344-829F-0D929C20B5E0}" type="pres">
      <dgm:prSet presAssocID="{E1F951E0-89F2-AD4A-AA43-9067ECB74FB8}" presName="LevelTwoTextNode" presStyleLbl="node3" presStyleIdx="3" presStyleCnt="7">
        <dgm:presLayoutVars>
          <dgm:chPref val="3"/>
        </dgm:presLayoutVars>
      </dgm:prSet>
      <dgm:spPr/>
      <dgm:t>
        <a:bodyPr/>
        <a:lstStyle/>
        <a:p>
          <a:endParaRPr lang="en-US"/>
        </a:p>
      </dgm:t>
    </dgm:pt>
    <dgm:pt modelId="{117EDEB3-3B4C-FE43-B6ED-0F843D32DB91}" type="pres">
      <dgm:prSet presAssocID="{E1F951E0-89F2-AD4A-AA43-9067ECB74FB8}" presName="level3hierChild" presStyleCnt="0"/>
      <dgm:spPr/>
    </dgm:pt>
    <dgm:pt modelId="{051DC695-49E2-0846-A478-397AB250AEDD}" type="pres">
      <dgm:prSet presAssocID="{DF97132A-DF2D-994C-9986-DD9270DD72F6}" presName="conn2-1" presStyleLbl="parChTrans1D3" presStyleIdx="4" presStyleCnt="7"/>
      <dgm:spPr/>
      <dgm:t>
        <a:bodyPr/>
        <a:lstStyle/>
        <a:p>
          <a:endParaRPr lang="en-US"/>
        </a:p>
      </dgm:t>
    </dgm:pt>
    <dgm:pt modelId="{5591DEEF-D0C8-9046-B93F-2A08F4C2BC99}" type="pres">
      <dgm:prSet presAssocID="{DF97132A-DF2D-994C-9986-DD9270DD72F6}" presName="connTx" presStyleLbl="parChTrans1D3" presStyleIdx="4" presStyleCnt="7"/>
      <dgm:spPr/>
      <dgm:t>
        <a:bodyPr/>
        <a:lstStyle/>
        <a:p>
          <a:endParaRPr lang="en-US"/>
        </a:p>
      </dgm:t>
    </dgm:pt>
    <dgm:pt modelId="{CF875976-EB5C-BE4D-9EBF-8278CBC904CA}" type="pres">
      <dgm:prSet presAssocID="{D7091C61-1E4D-D842-8900-F2AB49783E04}" presName="root2" presStyleCnt="0"/>
      <dgm:spPr/>
    </dgm:pt>
    <dgm:pt modelId="{A5EC6DAB-EC4A-BC42-A24F-04A1DA082230}" type="pres">
      <dgm:prSet presAssocID="{D7091C61-1E4D-D842-8900-F2AB49783E04}" presName="LevelTwoTextNode" presStyleLbl="node3" presStyleIdx="4" presStyleCnt="7">
        <dgm:presLayoutVars>
          <dgm:chPref val="3"/>
        </dgm:presLayoutVars>
      </dgm:prSet>
      <dgm:spPr/>
      <dgm:t>
        <a:bodyPr/>
        <a:lstStyle/>
        <a:p>
          <a:endParaRPr lang="en-US"/>
        </a:p>
      </dgm:t>
    </dgm:pt>
    <dgm:pt modelId="{A90CFE7D-68E4-C243-BC5B-95CA31D387CB}" type="pres">
      <dgm:prSet presAssocID="{D7091C61-1E4D-D842-8900-F2AB49783E04}" presName="level3hierChild" presStyleCnt="0"/>
      <dgm:spPr/>
    </dgm:pt>
    <dgm:pt modelId="{DA99E77F-0178-6D42-A51E-9AEC81AB1BBB}" type="pres">
      <dgm:prSet presAssocID="{BDF11857-1662-4A43-8A67-856A372CB799}" presName="conn2-1" presStyleLbl="parChTrans1D2" presStyleIdx="2" presStyleCnt="3"/>
      <dgm:spPr/>
      <dgm:t>
        <a:bodyPr/>
        <a:lstStyle/>
        <a:p>
          <a:endParaRPr lang="en-US"/>
        </a:p>
      </dgm:t>
    </dgm:pt>
    <dgm:pt modelId="{85AC22CC-2A46-A340-BEBD-2AAD72826FD8}" type="pres">
      <dgm:prSet presAssocID="{BDF11857-1662-4A43-8A67-856A372CB799}" presName="connTx" presStyleLbl="parChTrans1D2" presStyleIdx="2" presStyleCnt="3"/>
      <dgm:spPr/>
      <dgm:t>
        <a:bodyPr/>
        <a:lstStyle/>
        <a:p>
          <a:endParaRPr lang="en-US"/>
        </a:p>
      </dgm:t>
    </dgm:pt>
    <dgm:pt modelId="{2140A9F4-2B86-9747-B2A1-495E57AFB384}" type="pres">
      <dgm:prSet presAssocID="{029D08A9-29C6-7345-BB94-269191346093}" presName="root2" presStyleCnt="0"/>
      <dgm:spPr/>
    </dgm:pt>
    <dgm:pt modelId="{F981190D-3FCC-3546-9A0A-2E1BC3EB4AE8}" type="pres">
      <dgm:prSet presAssocID="{029D08A9-29C6-7345-BB94-269191346093}" presName="LevelTwoTextNode" presStyleLbl="node2" presStyleIdx="2" presStyleCnt="3">
        <dgm:presLayoutVars>
          <dgm:chPref val="3"/>
        </dgm:presLayoutVars>
      </dgm:prSet>
      <dgm:spPr/>
      <dgm:t>
        <a:bodyPr/>
        <a:lstStyle/>
        <a:p>
          <a:endParaRPr lang="en-US"/>
        </a:p>
      </dgm:t>
    </dgm:pt>
    <dgm:pt modelId="{ECD03F3C-3A89-BE43-9B98-F9138744EEC6}" type="pres">
      <dgm:prSet presAssocID="{029D08A9-29C6-7345-BB94-269191346093}" presName="level3hierChild" presStyleCnt="0"/>
      <dgm:spPr/>
    </dgm:pt>
    <dgm:pt modelId="{FFA22101-EFED-8F45-8AD9-06BD35A44B30}" type="pres">
      <dgm:prSet presAssocID="{47B3860B-7CE3-744C-B162-9AFAFA11A4A5}" presName="conn2-1" presStyleLbl="parChTrans1D3" presStyleIdx="5" presStyleCnt="7"/>
      <dgm:spPr/>
      <dgm:t>
        <a:bodyPr/>
        <a:lstStyle/>
        <a:p>
          <a:endParaRPr lang="en-US"/>
        </a:p>
      </dgm:t>
    </dgm:pt>
    <dgm:pt modelId="{24FA5C4D-548E-8648-8436-F5B3A2816440}" type="pres">
      <dgm:prSet presAssocID="{47B3860B-7CE3-744C-B162-9AFAFA11A4A5}" presName="connTx" presStyleLbl="parChTrans1D3" presStyleIdx="5" presStyleCnt="7"/>
      <dgm:spPr/>
      <dgm:t>
        <a:bodyPr/>
        <a:lstStyle/>
        <a:p>
          <a:endParaRPr lang="en-US"/>
        </a:p>
      </dgm:t>
    </dgm:pt>
    <dgm:pt modelId="{D48C0A76-5E13-D944-AC13-E0870582976B}" type="pres">
      <dgm:prSet presAssocID="{151B57B6-3637-2242-9383-19310061A655}" presName="root2" presStyleCnt="0"/>
      <dgm:spPr/>
    </dgm:pt>
    <dgm:pt modelId="{D8613542-0E8A-0E48-8B0A-E74B2E917199}" type="pres">
      <dgm:prSet presAssocID="{151B57B6-3637-2242-9383-19310061A655}" presName="LevelTwoTextNode" presStyleLbl="node3" presStyleIdx="5" presStyleCnt="7">
        <dgm:presLayoutVars>
          <dgm:chPref val="3"/>
        </dgm:presLayoutVars>
      </dgm:prSet>
      <dgm:spPr/>
      <dgm:t>
        <a:bodyPr/>
        <a:lstStyle/>
        <a:p>
          <a:endParaRPr lang="en-US"/>
        </a:p>
      </dgm:t>
    </dgm:pt>
    <dgm:pt modelId="{39F4431E-37F0-DE4D-BC26-3A701DC454E0}" type="pres">
      <dgm:prSet presAssocID="{151B57B6-3637-2242-9383-19310061A655}" presName="level3hierChild" presStyleCnt="0"/>
      <dgm:spPr/>
    </dgm:pt>
    <dgm:pt modelId="{9C59C777-EF83-3043-BA17-6615F39C6894}" type="pres">
      <dgm:prSet presAssocID="{8FDB2FB1-9A44-5243-AB4B-C77CDB6A9475}" presName="conn2-1" presStyleLbl="parChTrans1D3" presStyleIdx="6" presStyleCnt="7"/>
      <dgm:spPr/>
      <dgm:t>
        <a:bodyPr/>
        <a:lstStyle/>
        <a:p>
          <a:endParaRPr lang="en-US"/>
        </a:p>
      </dgm:t>
    </dgm:pt>
    <dgm:pt modelId="{5D80EBE3-0C85-444E-9EDF-C8E634F41122}" type="pres">
      <dgm:prSet presAssocID="{8FDB2FB1-9A44-5243-AB4B-C77CDB6A9475}" presName="connTx" presStyleLbl="parChTrans1D3" presStyleIdx="6" presStyleCnt="7"/>
      <dgm:spPr/>
      <dgm:t>
        <a:bodyPr/>
        <a:lstStyle/>
        <a:p>
          <a:endParaRPr lang="en-US"/>
        </a:p>
      </dgm:t>
    </dgm:pt>
    <dgm:pt modelId="{444DC0DA-A329-BD42-AAD6-72EBD54BE17B}" type="pres">
      <dgm:prSet presAssocID="{D34184C1-7841-AC48-95CD-D9B1FB1681EA}" presName="root2" presStyleCnt="0"/>
      <dgm:spPr/>
    </dgm:pt>
    <dgm:pt modelId="{2A3E7015-BC68-1644-A793-87DD7E014F44}" type="pres">
      <dgm:prSet presAssocID="{D34184C1-7841-AC48-95CD-D9B1FB1681EA}" presName="LevelTwoTextNode" presStyleLbl="node3" presStyleIdx="6" presStyleCnt="7">
        <dgm:presLayoutVars>
          <dgm:chPref val="3"/>
        </dgm:presLayoutVars>
      </dgm:prSet>
      <dgm:spPr/>
      <dgm:t>
        <a:bodyPr/>
        <a:lstStyle/>
        <a:p>
          <a:endParaRPr lang="en-US"/>
        </a:p>
      </dgm:t>
    </dgm:pt>
    <dgm:pt modelId="{CD482161-92E7-CC4E-A5AA-6BFD9A757766}" type="pres">
      <dgm:prSet presAssocID="{D34184C1-7841-AC48-95CD-D9B1FB1681EA}" presName="level3hierChild" presStyleCnt="0"/>
      <dgm:spPr/>
    </dgm:pt>
  </dgm:ptLst>
  <dgm:cxnLst>
    <dgm:cxn modelId="{D8E2BCA6-CCDB-044D-8B9F-D8D6101AA35F}" type="presOf" srcId="{B7C81598-D7E9-684D-A333-CFF348FDF1A0}" destId="{35D69369-2C81-8A4E-AA28-510552E97F40}" srcOrd="0" destOrd="0" presId="urn:microsoft.com/office/officeart/2008/layout/HorizontalMultiLevelHierarchy"/>
    <dgm:cxn modelId="{3C544FA0-49C8-FF4E-BE1E-0AC05A887020}" type="presOf" srcId="{1A4B67DC-63BC-7242-ADBC-54CBD8CD0FA1}" destId="{61B5FD47-679E-724C-A69D-ADA474A50661}" srcOrd="1" destOrd="0" presId="urn:microsoft.com/office/officeart/2008/layout/HorizontalMultiLevelHierarchy"/>
    <dgm:cxn modelId="{3BBFB77F-E932-BB4A-B835-5833C56F4C43}" srcId="{B7C81598-D7E9-684D-A333-CFF348FDF1A0}" destId="{D7091C61-1E4D-D842-8900-F2AB49783E04}" srcOrd="2" destOrd="0" parTransId="{DF97132A-DF2D-994C-9986-DD9270DD72F6}" sibTransId="{318F21F1-4D9D-9247-A69E-BEC8825E9DB5}"/>
    <dgm:cxn modelId="{644B9649-D6A1-2D42-8EA0-B1FDDB36B77E}" type="presOf" srcId="{513A16B3-DA1D-6949-A309-95E17A7F7E5A}" destId="{3A5DE1AB-6B10-F245-8596-1F4859FB60FD}" srcOrd="0" destOrd="0" presId="urn:microsoft.com/office/officeart/2008/layout/HorizontalMultiLevelHierarchy"/>
    <dgm:cxn modelId="{DDB30E53-1647-7942-B35A-392B6ABD2764}" type="presOf" srcId="{5EE708AF-21B2-4446-83E8-D22A08E61E2A}" destId="{82A6D4FF-F015-DF47-9410-E2AB204E1881}" srcOrd="0" destOrd="0" presId="urn:microsoft.com/office/officeart/2008/layout/HorizontalMultiLevelHierarchy"/>
    <dgm:cxn modelId="{E2325BEC-8BD3-C64D-B211-8BE74085F421}" type="presOf" srcId="{47B3860B-7CE3-744C-B162-9AFAFA11A4A5}" destId="{FFA22101-EFED-8F45-8AD9-06BD35A44B30}" srcOrd="0" destOrd="0" presId="urn:microsoft.com/office/officeart/2008/layout/HorizontalMultiLevelHierarchy"/>
    <dgm:cxn modelId="{00431DEF-B9AA-DB47-9085-B7124E6E2D88}" type="presOf" srcId="{151B57B6-3637-2242-9383-19310061A655}" destId="{D8613542-0E8A-0E48-8B0A-E74B2E917199}" srcOrd="0" destOrd="0" presId="urn:microsoft.com/office/officeart/2008/layout/HorizontalMultiLevelHierarchy"/>
    <dgm:cxn modelId="{10DC46ED-AC17-3745-BE87-C3C3F77F4214}" srcId="{EDB2EEF4-FA94-6444-8336-6D448F7CD687}" destId="{029D08A9-29C6-7345-BB94-269191346093}" srcOrd="2" destOrd="0" parTransId="{BDF11857-1662-4A43-8A67-856A372CB799}" sibTransId="{F66BC476-B95B-8448-BFA0-769CF187D075}"/>
    <dgm:cxn modelId="{C9299727-22CC-6844-BF47-9A6F1A07EF6B}" type="presOf" srcId="{E1F951E0-89F2-AD4A-AA43-9067ECB74FB8}" destId="{5D92390F-72E1-F344-829F-0D929C20B5E0}" srcOrd="0" destOrd="0" presId="urn:microsoft.com/office/officeart/2008/layout/HorizontalMultiLevelHierarchy"/>
    <dgm:cxn modelId="{82C3B92A-BB8B-3049-B2AA-A0D510E31125}" type="presOf" srcId="{81A5C4FD-16E7-5748-B536-E96A38B3E3D1}" destId="{AC31BA75-7728-9E47-89BD-D59FD91A2C9B}" srcOrd="1" destOrd="0" presId="urn:microsoft.com/office/officeart/2008/layout/HorizontalMultiLevelHierarchy"/>
    <dgm:cxn modelId="{65158813-3B54-E14A-8182-0EE66CFAAA43}" type="presOf" srcId="{BDF11857-1662-4A43-8A67-856A372CB799}" destId="{DA99E77F-0178-6D42-A51E-9AEC81AB1BBB}" srcOrd="0" destOrd="0" presId="urn:microsoft.com/office/officeart/2008/layout/HorizontalMultiLevelHierarchy"/>
    <dgm:cxn modelId="{E6DE4410-C28A-F94E-8335-166E87E8BB04}" srcId="{B7C81598-D7E9-684D-A333-CFF348FDF1A0}" destId="{5EE708AF-21B2-4446-83E8-D22A08E61E2A}" srcOrd="0" destOrd="0" parTransId="{40A99239-C606-5248-989A-2D30A49AB114}" sibTransId="{EE90BE54-0847-7F4D-B6D9-B80447D94E3E}"/>
    <dgm:cxn modelId="{65ED2AE4-9DFE-D941-8A6B-1A54FDFF4464}" type="presOf" srcId="{23B58E83-35B7-6E49-A844-542A10A5A561}" destId="{5BF604B6-DC24-7E45-845D-5422BAF67B5A}" srcOrd="1" destOrd="0" presId="urn:microsoft.com/office/officeart/2008/layout/HorizontalMultiLevelHierarchy"/>
    <dgm:cxn modelId="{71E39FE6-1D62-F948-945D-5B4B41CC1DAA}" type="presOf" srcId="{DF97132A-DF2D-994C-9986-DD9270DD72F6}" destId="{051DC695-49E2-0846-A478-397AB250AEDD}" srcOrd="0" destOrd="0" presId="urn:microsoft.com/office/officeart/2008/layout/HorizontalMultiLevelHierarchy"/>
    <dgm:cxn modelId="{5E867EE3-0F62-7842-979A-6696FB5888C6}" type="presOf" srcId="{40A99239-C606-5248-989A-2D30A49AB114}" destId="{AE9680C2-86DD-C34F-9A7E-1C2B46E43447}" srcOrd="1" destOrd="0" presId="urn:microsoft.com/office/officeart/2008/layout/HorizontalMultiLevelHierarchy"/>
    <dgm:cxn modelId="{D0204580-41D9-2E46-8A25-75C0FA24CDFF}" type="presOf" srcId="{23B58E83-35B7-6E49-A844-542A10A5A561}" destId="{598131C9-3063-094E-836D-7EAB1E8804E2}" srcOrd="0" destOrd="0" presId="urn:microsoft.com/office/officeart/2008/layout/HorizontalMultiLevelHierarchy"/>
    <dgm:cxn modelId="{1C75575C-1084-C64B-8C38-32D7B139975F}" type="presOf" srcId="{8FDB2FB1-9A44-5243-AB4B-C77CDB6A9475}" destId="{9C59C777-EF83-3043-BA17-6615F39C6894}" srcOrd="0" destOrd="0" presId="urn:microsoft.com/office/officeart/2008/layout/HorizontalMultiLevelHierarchy"/>
    <dgm:cxn modelId="{3EEF7986-7747-244C-B7DD-547A2FF05C5F}" type="presOf" srcId="{D34184C1-7841-AC48-95CD-D9B1FB1681EA}" destId="{2A3E7015-BC68-1644-A793-87DD7E014F44}" srcOrd="0" destOrd="0" presId="urn:microsoft.com/office/officeart/2008/layout/HorizontalMultiLevelHierarchy"/>
    <dgm:cxn modelId="{A221CE62-429A-3549-9C02-6614D331FD13}" type="presOf" srcId="{029D08A9-29C6-7345-BB94-269191346093}" destId="{F981190D-3FCC-3546-9A0A-2E1BC3EB4AE8}" srcOrd="0" destOrd="0" presId="urn:microsoft.com/office/officeart/2008/layout/HorizontalMultiLevelHierarchy"/>
    <dgm:cxn modelId="{CC2F7414-9617-FD46-9962-332727478939}" srcId="{44F6B4C6-B473-F649-B236-3CCA5DEBC187}" destId="{EDB2EEF4-FA94-6444-8336-6D448F7CD687}" srcOrd="0" destOrd="0" parTransId="{29EC6F13-C354-C34E-9C8B-C5512846FC02}" sibTransId="{5630F2AD-43BB-4D4F-A343-05326CFF9789}"/>
    <dgm:cxn modelId="{8CBD73CB-6A8C-7F44-9B99-B7B2584F3B3C}" type="presOf" srcId="{8FDB2FB1-9A44-5243-AB4B-C77CDB6A9475}" destId="{5D80EBE3-0C85-444E-9EDF-C8E634F41122}" srcOrd="1" destOrd="0" presId="urn:microsoft.com/office/officeart/2008/layout/HorizontalMultiLevelHierarchy"/>
    <dgm:cxn modelId="{E310396B-99D2-0E45-AE41-5A42876B5F07}" srcId="{029D08A9-29C6-7345-BB94-269191346093}" destId="{151B57B6-3637-2242-9383-19310061A655}" srcOrd="0" destOrd="0" parTransId="{47B3860B-7CE3-744C-B162-9AFAFA11A4A5}" sibTransId="{8484EF0F-F58D-084B-9124-3938F6EDE0DA}"/>
    <dgm:cxn modelId="{18172DC1-764C-7D4A-80A2-796545B2E0B0}" srcId="{EDB2EEF4-FA94-6444-8336-6D448F7CD687}" destId="{513A16B3-DA1D-6949-A309-95E17A7F7E5A}" srcOrd="0" destOrd="0" parTransId="{D84F5714-03AB-954C-BD4B-76DD2ED40A69}" sibTransId="{5D23BB61-CC6A-E542-A7EB-5896E6766955}"/>
    <dgm:cxn modelId="{5D45769D-A6C6-2E45-BD4A-237CFA8856AE}" type="presOf" srcId="{1A4B67DC-63BC-7242-ADBC-54CBD8CD0FA1}" destId="{702B367B-9510-734C-9BD2-68A26C2129CE}" srcOrd="0" destOrd="0" presId="urn:microsoft.com/office/officeart/2008/layout/HorizontalMultiLevelHierarchy"/>
    <dgm:cxn modelId="{88DC14C9-72BD-8443-8E3D-C3EE5C8733AF}" type="presOf" srcId="{47B3860B-7CE3-744C-B162-9AFAFA11A4A5}" destId="{24FA5C4D-548E-8648-8436-F5B3A2816440}" srcOrd="1" destOrd="0" presId="urn:microsoft.com/office/officeart/2008/layout/HorizontalMultiLevelHierarchy"/>
    <dgm:cxn modelId="{B6A8681D-13E8-844A-BC28-F66D3BCDCC2E}" type="presOf" srcId="{DF97132A-DF2D-994C-9986-DD9270DD72F6}" destId="{5591DEEF-D0C8-9046-B93F-2A08F4C2BC99}" srcOrd="1" destOrd="0" presId="urn:microsoft.com/office/officeart/2008/layout/HorizontalMultiLevelHierarchy"/>
    <dgm:cxn modelId="{BCD89201-7CF0-D84B-ABEC-DCC36F2776EE}" type="presOf" srcId="{D84F5714-03AB-954C-BD4B-76DD2ED40A69}" destId="{2123ADB2-D75F-7C46-B5D5-98E0CD2B80F3}" srcOrd="0" destOrd="0" presId="urn:microsoft.com/office/officeart/2008/layout/HorizontalMultiLevelHierarchy"/>
    <dgm:cxn modelId="{91729D66-F25B-5D4B-935B-DC450BE293EC}" type="presOf" srcId="{D84F5714-03AB-954C-BD4B-76DD2ED40A69}" destId="{7133C67A-84B8-0549-8009-C3C036850F8B}" srcOrd="1" destOrd="0" presId="urn:microsoft.com/office/officeart/2008/layout/HorizontalMultiLevelHierarchy"/>
    <dgm:cxn modelId="{D00EF5E5-BAFF-4D44-929D-3E8EA2BE4649}" srcId="{B7C81598-D7E9-684D-A333-CFF348FDF1A0}" destId="{E1F951E0-89F2-AD4A-AA43-9067ECB74FB8}" srcOrd="1" destOrd="0" parTransId="{81A5C4FD-16E7-5748-B536-E96A38B3E3D1}" sibTransId="{177ADE49-2DD4-1B47-A4FC-E70772E0BE85}"/>
    <dgm:cxn modelId="{BAB4D577-E424-A943-92AD-875CCB0EEAEC}" type="presOf" srcId="{59F5D0A9-2C85-6F46-A004-22F2CE2D2815}" destId="{15097CAE-3FF8-E547-9FE2-DE3AE243860E}" srcOrd="0" destOrd="0" presId="urn:microsoft.com/office/officeart/2008/layout/HorizontalMultiLevelHierarchy"/>
    <dgm:cxn modelId="{1CA857FF-3D76-044B-8FB3-7C2322246C87}" type="presOf" srcId="{051DA66C-9C39-C946-9BEF-24942423B70B}" destId="{084BF8D5-DA3B-B247-9372-04EB4538E924}" srcOrd="0" destOrd="0" presId="urn:microsoft.com/office/officeart/2008/layout/HorizontalMultiLevelHierarchy"/>
    <dgm:cxn modelId="{0BFCB547-77B8-504D-8235-83C6920DE390}" type="presOf" srcId="{051DA66C-9C39-C946-9BEF-24942423B70B}" destId="{C65B8A16-012F-FC43-8BA1-A76EC6C5EE04}" srcOrd="1" destOrd="0" presId="urn:microsoft.com/office/officeart/2008/layout/HorizontalMultiLevelHierarchy"/>
    <dgm:cxn modelId="{776AA74D-70D7-C345-8977-D9AB5A7DBCEE}" srcId="{029D08A9-29C6-7345-BB94-269191346093}" destId="{D34184C1-7841-AC48-95CD-D9B1FB1681EA}" srcOrd="1" destOrd="0" parTransId="{8FDB2FB1-9A44-5243-AB4B-C77CDB6A9475}" sibTransId="{F49049BA-76C9-354B-B418-C451BEA4F873}"/>
    <dgm:cxn modelId="{69F9BAA4-1BB5-3A47-8DBD-F635FFD6A2BA}" type="presOf" srcId="{44F6B4C6-B473-F649-B236-3CCA5DEBC187}" destId="{D71534D1-D577-B744-9CEB-E7A2122F5D39}" srcOrd="0" destOrd="0" presId="urn:microsoft.com/office/officeart/2008/layout/HorizontalMultiLevelHierarchy"/>
    <dgm:cxn modelId="{7F5844DD-C873-1941-B187-30E7034246C7}" srcId="{EDB2EEF4-FA94-6444-8336-6D448F7CD687}" destId="{B7C81598-D7E9-684D-A333-CFF348FDF1A0}" srcOrd="1" destOrd="0" parTransId="{23B58E83-35B7-6E49-A844-542A10A5A561}" sibTransId="{B7912ECE-E4BF-BC42-B9F5-6FCFF822B280}"/>
    <dgm:cxn modelId="{1D44FBF7-F23D-B845-BE12-3DA1EC09ABB6}" type="presOf" srcId="{40A99239-C606-5248-989A-2D30A49AB114}" destId="{B45640A0-6389-3044-8D01-EA886BB6C848}" srcOrd="0" destOrd="0" presId="urn:microsoft.com/office/officeart/2008/layout/HorizontalMultiLevelHierarchy"/>
    <dgm:cxn modelId="{FCB61B79-6AE7-9F45-8573-478F30A3840D}" type="presOf" srcId="{BDF11857-1662-4A43-8A67-856A372CB799}" destId="{85AC22CC-2A46-A340-BEBD-2AAD72826FD8}" srcOrd="1" destOrd="0" presId="urn:microsoft.com/office/officeart/2008/layout/HorizontalMultiLevelHierarchy"/>
    <dgm:cxn modelId="{1A57175D-03D5-844E-B8E1-692CB60763F8}" srcId="{513A16B3-DA1D-6949-A309-95E17A7F7E5A}" destId="{22C165F3-A9F3-8542-9039-6CE357FD854C}" srcOrd="0" destOrd="0" parTransId="{051DA66C-9C39-C946-9BEF-24942423B70B}" sibTransId="{C19A0F14-FC73-E048-9E5B-3F3B087D17FF}"/>
    <dgm:cxn modelId="{C89715D7-D0D2-C643-A2CD-A7279D3997BE}" type="presOf" srcId="{81A5C4FD-16E7-5748-B536-E96A38B3E3D1}" destId="{8C29ED9A-658B-8049-8668-DBB57B216354}" srcOrd="0" destOrd="0" presId="urn:microsoft.com/office/officeart/2008/layout/HorizontalMultiLevelHierarchy"/>
    <dgm:cxn modelId="{3F3DF57D-AF36-3943-9B96-7AE7392BD5DD}" type="presOf" srcId="{22C165F3-A9F3-8542-9039-6CE357FD854C}" destId="{ADF17D73-D3FC-B040-AA05-CDA840DD2B77}" srcOrd="0" destOrd="0" presId="urn:microsoft.com/office/officeart/2008/layout/HorizontalMultiLevelHierarchy"/>
    <dgm:cxn modelId="{01FFDA71-67F5-A14D-86ED-16AB6CB133B2}" type="presOf" srcId="{D7091C61-1E4D-D842-8900-F2AB49783E04}" destId="{A5EC6DAB-EC4A-BC42-A24F-04A1DA082230}" srcOrd="0" destOrd="0" presId="urn:microsoft.com/office/officeart/2008/layout/HorizontalMultiLevelHierarchy"/>
    <dgm:cxn modelId="{1E318B89-6E2D-874B-93AB-DD8A807D61C5}" srcId="{513A16B3-DA1D-6949-A309-95E17A7F7E5A}" destId="{59F5D0A9-2C85-6F46-A004-22F2CE2D2815}" srcOrd="1" destOrd="0" parTransId="{1A4B67DC-63BC-7242-ADBC-54CBD8CD0FA1}" sibTransId="{337D4CF1-EC85-FC46-8F17-9703622DCE58}"/>
    <dgm:cxn modelId="{7165234B-CFC2-9C46-A9FF-C9CD5F120A90}" type="presOf" srcId="{EDB2EEF4-FA94-6444-8336-6D448F7CD687}" destId="{314129E8-FD34-584B-9311-9B69D390B94E}" srcOrd="0" destOrd="0" presId="urn:microsoft.com/office/officeart/2008/layout/HorizontalMultiLevelHierarchy"/>
    <dgm:cxn modelId="{2ED44206-CFF8-F545-A8B2-D8E713485BEC}" type="presParOf" srcId="{D71534D1-D577-B744-9CEB-E7A2122F5D39}" destId="{D4A7DE1C-03D8-F64D-8E4F-1980DAAFFF0F}" srcOrd="0" destOrd="0" presId="urn:microsoft.com/office/officeart/2008/layout/HorizontalMultiLevelHierarchy"/>
    <dgm:cxn modelId="{D9AFBA4F-0698-6748-87D6-8FAC33BD2858}" type="presParOf" srcId="{D4A7DE1C-03D8-F64D-8E4F-1980DAAFFF0F}" destId="{314129E8-FD34-584B-9311-9B69D390B94E}" srcOrd="0" destOrd="0" presId="urn:microsoft.com/office/officeart/2008/layout/HorizontalMultiLevelHierarchy"/>
    <dgm:cxn modelId="{57C09ABE-A85A-C947-AD6D-757F0539F62D}" type="presParOf" srcId="{D4A7DE1C-03D8-F64D-8E4F-1980DAAFFF0F}" destId="{4854FC91-6F5D-7E41-B53A-02FE54C331F3}" srcOrd="1" destOrd="0" presId="urn:microsoft.com/office/officeart/2008/layout/HorizontalMultiLevelHierarchy"/>
    <dgm:cxn modelId="{05D7D7FF-CD87-3D40-9F49-E2A553BCC815}" type="presParOf" srcId="{4854FC91-6F5D-7E41-B53A-02FE54C331F3}" destId="{2123ADB2-D75F-7C46-B5D5-98E0CD2B80F3}" srcOrd="0" destOrd="0" presId="urn:microsoft.com/office/officeart/2008/layout/HorizontalMultiLevelHierarchy"/>
    <dgm:cxn modelId="{4E0A1231-7CE9-524B-AE8C-55F561A0782A}" type="presParOf" srcId="{2123ADB2-D75F-7C46-B5D5-98E0CD2B80F3}" destId="{7133C67A-84B8-0549-8009-C3C036850F8B}" srcOrd="0" destOrd="0" presId="urn:microsoft.com/office/officeart/2008/layout/HorizontalMultiLevelHierarchy"/>
    <dgm:cxn modelId="{587ACC94-9BFF-E24A-BA6C-FE99801FA842}" type="presParOf" srcId="{4854FC91-6F5D-7E41-B53A-02FE54C331F3}" destId="{2DB651F5-9716-3249-8362-0053BFB24F5B}" srcOrd="1" destOrd="0" presId="urn:microsoft.com/office/officeart/2008/layout/HorizontalMultiLevelHierarchy"/>
    <dgm:cxn modelId="{4F43551E-96FB-EE4A-9392-F66EA9078800}" type="presParOf" srcId="{2DB651F5-9716-3249-8362-0053BFB24F5B}" destId="{3A5DE1AB-6B10-F245-8596-1F4859FB60FD}" srcOrd="0" destOrd="0" presId="urn:microsoft.com/office/officeart/2008/layout/HorizontalMultiLevelHierarchy"/>
    <dgm:cxn modelId="{A57BA71D-0910-5541-919C-B715AFBF7E25}" type="presParOf" srcId="{2DB651F5-9716-3249-8362-0053BFB24F5B}" destId="{2D7CCA5D-6FD5-DD40-A2C0-8375F182582F}" srcOrd="1" destOrd="0" presId="urn:microsoft.com/office/officeart/2008/layout/HorizontalMultiLevelHierarchy"/>
    <dgm:cxn modelId="{740E842E-873C-0F4A-9A0A-6F597F7FE5B7}" type="presParOf" srcId="{2D7CCA5D-6FD5-DD40-A2C0-8375F182582F}" destId="{084BF8D5-DA3B-B247-9372-04EB4538E924}" srcOrd="0" destOrd="0" presId="urn:microsoft.com/office/officeart/2008/layout/HorizontalMultiLevelHierarchy"/>
    <dgm:cxn modelId="{4C0DE00F-4C11-DD45-A0B0-FACB485DF96B}" type="presParOf" srcId="{084BF8D5-DA3B-B247-9372-04EB4538E924}" destId="{C65B8A16-012F-FC43-8BA1-A76EC6C5EE04}" srcOrd="0" destOrd="0" presId="urn:microsoft.com/office/officeart/2008/layout/HorizontalMultiLevelHierarchy"/>
    <dgm:cxn modelId="{A6F01A3E-8147-574F-8048-8337AF8E4217}" type="presParOf" srcId="{2D7CCA5D-6FD5-DD40-A2C0-8375F182582F}" destId="{8078191E-0585-1D48-831D-7F67FA6DBFB1}" srcOrd="1" destOrd="0" presId="urn:microsoft.com/office/officeart/2008/layout/HorizontalMultiLevelHierarchy"/>
    <dgm:cxn modelId="{75A775E8-D46C-D546-9E05-102389B8857F}" type="presParOf" srcId="{8078191E-0585-1D48-831D-7F67FA6DBFB1}" destId="{ADF17D73-D3FC-B040-AA05-CDA840DD2B77}" srcOrd="0" destOrd="0" presId="urn:microsoft.com/office/officeart/2008/layout/HorizontalMultiLevelHierarchy"/>
    <dgm:cxn modelId="{D3978C56-376F-F442-B5F6-5ECB34E42C99}" type="presParOf" srcId="{8078191E-0585-1D48-831D-7F67FA6DBFB1}" destId="{6334E6F9-03A8-014B-A249-B1B2D341F075}" srcOrd="1" destOrd="0" presId="urn:microsoft.com/office/officeart/2008/layout/HorizontalMultiLevelHierarchy"/>
    <dgm:cxn modelId="{CD29E433-0E70-464E-8F51-5041B3110476}" type="presParOf" srcId="{2D7CCA5D-6FD5-DD40-A2C0-8375F182582F}" destId="{702B367B-9510-734C-9BD2-68A26C2129CE}" srcOrd="2" destOrd="0" presId="urn:microsoft.com/office/officeart/2008/layout/HorizontalMultiLevelHierarchy"/>
    <dgm:cxn modelId="{645CDB0E-72E6-8543-810D-7277AADA5B31}" type="presParOf" srcId="{702B367B-9510-734C-9BD2-68A26C2129CE}" destId="{61B5FD47-679E-724C-A69D-ADA474A50661}" srcOrd="0" destOrd="0" presId="urn:microsoft.com/office/officeart/2008/layout/HorizontalMultiLevelHierarchy"/>
    <dgm:cxn modelId="{34AB3FE0-0312-C04E-8EDB-A7CA3EBD0149}" type="presParOf" srcId="{2D7CCA5D-6FD5-DD40-A2C0-8375F182582F}" destId="{91022338-D69B-5C4F-ADC6-4F3D930E33BE}" srcOrd="3" destOrd="0" presId="urn:microsoft.com/office/officeart/2008/layout/HorizontalMultiLevelHierarchy"/>
    <dgm:cxn modelId="{FEF96A6A-C4A1-194E-B6CA-A8F3162FEF29}" type="presParOf" srcId="{91022338-D69B-5C4F-ADC6-4F3D930E33BE}" destId="{15097CAE-3FF8-E547-9FE2-DE3AE243860E}" srcOrd="0" destOrd="0" presId="urn:microsoft.com/office/officeart/2008/layout/HorizontalMultiLevelHierarchy"/>
    <dgm:cxn modelId="{34245780-0C9F-1F46-8376-CBBE2E6131F1}" type="presParOf" srcId="{91022338-D69B-5C4F-ADC6-4F3D930E33BE}" destId="{B4449E3C-4DA6-A54E-A8E3-04488F465908}" srcOrd="1" destOrd="0" presId="urn:microsoft.com/office/officeart/2008/layout/HorizontalMultiLevelHierarchy"/>
    <dgm:cxn modelId="{DB28549C-12B9-564E-9FE7-F9454DC8BE25}" type="presParOf" srcId="{4854FC91-6F5D-7E41-B53A-02FE54C331F3}" destId="{598131C9-3063-094E-836D-7EAB1E8804E2}" srcOrd="2" destOrd="0" presId="urn:microsoft.com/office/officeart/2008/layout/HorizontalMultiLevelHierarchy"/>
    <dgm:cxn modelId="{AE42DEC9-0FFA-BB4C-9D0C-A1F6243D1BAA}" type="presParOf" srcId="{598131C9-3063-094E-836D-7EAB1E8804E2}" destId="{5BF604B6-DC24-7E45-845D-5422BAF67B5A}" srcOrd="0" destOrd="0" presId="urn:microsoft.com/office/officeart/2008/layout/HorizontalMultiLevelHierarchy"/>
    <dgm:cxn modelId="{B6C2FB9C-15F9-F648-AC7C-50A2943F9752}" type="presParOf" srcId="{4854FC91-6F5D-7E41-B53A-02FE54C331F3}" destId="{E1CBCB8E-2C0E-B24C-996E-01EFC671CBA5}" srcOrd="3" destOrd="0" presId="urn:microsoft.com/office/officeart/2008/layout/HorizontalMultiLevelHierarchy"/>
    <dgm:cxn modelId="{6DD6BD92-8E3A-BC42-AC2F-13D43A9EF93C}" type="presParOf" srcId="{E1CBCB8E-2C0E-B24C-996E-01EFC671CBA5}" destId="{35D69369-2C81-8A4E-AA28-510552E97F40}" srcOrd="0" destOrd="0" presId="urn:microsoft.com/office/officeart/2008/layout/HorizontalMultiLevelHierarchy"/>
    <dgm:cxn modelId="{D958C797-6C26-2948-AAC2-D3F6D3EE7A4F}" type="presParOf" srcId="{E1CBCB8E-2C0E-B24C-996E-01EFC671CBA5}" destId="{4778CAF7-3520-A043-8B92-F415A6F441C7}" srcOrd="1" destOrd="0" presId="urn:microsoft.com/office/officeart/2008/layout/HorizontalMultiLevelHierarchy"/>
    <dgm:cxn modelId="{80EEB427-AA26-4F45-85C6-3EF2096E5205}" type="presParOf" srcId="{4778CAF7-3520-A043-8B92-F415A6F441C7}" destId="{B45640A0-6389-3044-8D01-EA886BB6C848}" srcOrd="0" destOrd="0" presId="urn:microsoft.com/office/officeart/2008/layout/HorizontalMultiLevelHierarchy"/>
    <dgm:cxn modelId="{EA6AF226-165F-9849-8C2E-5ED78D85D01F}" type="presParOf" srcId="{B45640A0-6389-3044-8D01-EA886BB6C848}" destId="{AE9680C2-86DD-C34F-9A7E-1C2B46E43447}" srcOrd="0" destOrd="0" presId="urn:microsoft.com/office/officeart/2008/layout/HorizontalMultiLevelHierarchy"/>
    <dgm:cxn modelId="{E5C8CC5A-21CB-7741-9184-450D7864EBA2}" type="presParOf" srcId="{4778CAF7-3520-A043-8B92-F415A6F441C7}" destId="{1F2E55D0-9A6A-C34E-AB9E-132E755F1106}" srcOrd="1" destOrd="0" presId="urn:microsoft.com/office/officeart/2008/layout/HorizontalMultiLevelHierarchy"/>
    <dgm:cxn modelId="{D5971B42-D683-814B-8F3D-0AEA913BC73D}" type="presParOf" srcId="{1F2E55D0-9A6A-C34E-AB9E-132E755F1106}" destId="{82A6D4FF-F015-DF47-9410-E2AB204E1881}" srcOrd="0" destOrd="0" presId="urn:microsoft.com/office/officeart/2008/layout/HorizontalMultiLevelHierarchy"/>
    <dgm:cxn modelId="{7C3198F2-1D96-A741-BF08-17B865F34A3B}" type="presParOf" srcId="{1F2E55D0-9A6A-C34E-AB9E-132E755F1106}" destId="{0DC13842-B689-B540-9B63-7A5614759033}" srcOrd="1" destOrd="0" presId="urn:microsoft.com/office/officeart/2008/layout/HorizontalMultiLevelHierarchy"/>
    <dgm:cxn modelId="{0B453E83-86C4-F24D-AEDD-1727B46D338F}" type="presParOf" srcId="{4778CAF7-3520-A043-8B92-F415A6F441C7}" destId="{8C29ED9A-658B-8049-8668-DBB57B216354}" srcOrd="2" destOrd="0" presId="urn:microsoft.com/office/officeart/2008/layout/HorizontalMultiLevelHierarchy"/>
    <dgm:cxn modelId="{9B2626C4-94B1-644B-967C-84A6FA9A31BE}" type="presParOf" srcId="{8C29ED9A-658B-8049-8668-DBB57B216354}" destId="{AC31BA75-7728-9E47-89BD-D59FD91A2C9B}" srcOrd="0" destOrd="0" presId="urn:microsoft.com/office/officeart/2008/layout/HorizontalMultiLevelHierarchy"/>
    <dgm:cxn modelId="{DF1D439C-758D-C746-9C2B-EFF4AD0D3BCE}" type="presParOf" srcId="{4778CAF7-3520-A043-8B92-F415A6F441C7}" destId="{A5B850F5-615F-7541-9BAB-5E8AD74BEFFC}" srcOrd="3" destOrd="0" presId="urn:microsoft.com/office/officeart/2008/layout/HorizontalMultiLevelHierarchy"/>
    <dgm:cxn modelId="{82613B58-656D-634A-A2B3-BCC7C211C27B}" type="presParOf" srcId="{A5B850F5-615F-7541-9BAB-5E8AD74BEFFC}" destId="{5D92390F-72E1-F344-829F-0D929C20B5E0}" srcOrd="0" destOrd="0" presId="urn:microsoft.com/office/officeart/2008/layout/HorizontalMultiLevelHierarchy"/>
    <dgm:cxn modelId="{9B516389-D21D-7C4C-9DCF-A03171FC106D}" type="presParOf" srcId="{A5B850F5-615F-7541-9BAB-5E8AD74BEFFC}" destId="{117EDEB3-3B4C-FE43-B6ED-0F843D32DB91}" srcOrd="1" destOrd="0" presId="urn:microsoft.com/office/officeart/2008/layout/HorizontalMultiLevelHierarchy"/>
    <dgm:cxn modelId="{38EBA1B9-64BF-FC40-B2E0-F0CE78BAB18C}" type="presParOf" srcId="{4778CAF7-3520-A043-8B92-F415A6F441C7}" destId="{051DC695-49E2-0846-A478-397AB250AEDD}" srcOrd="4" destOrd="0" presId="urn:microsoft.com/office/officeart/2008/layout/HorizontalMultiLevelHierarchy"/>
    <dgm:cxn modelId="{FE851A6F-8EFA-254D-B84B-5D0829FFDFF4}" type="presParOf" srcId="{051DC695-49E2-0846-A478-397AB250AEDD}" destId="{5591DEEF-D0C8-9046-B93F-2A08F4C2BC99}" srcOrd="0" destOrd="0" presId="urn:microsoft.com/office/officeart/2008/layout/HorizontalMultiLevelHierarchy"/>
    <dgm:cxn modelId="{A356D92F-2B6C-B440-B929-95E4F4C6991B}" type="presParOf" srcId="{4778CAF7-3520-A043-8B92-F415A6F441C7}" destId="{CF875976-EB5C-BE4D-9EBF-8278CBC904CA}" srcOrd="5" destOrd="0" presId="urn:microsoft.com/office/officeart/2008/layout/HorizontalMultiLevelHierarchy"/>
    <dgm:cxn modelId="{45B6F293-33A4-4349-916D-0D213A23DCA6}" type="presParOf" srcId="{CF875976-EB5C-BE4D-9EBF-8278CBC904CA}" destId="{A5EC6DAB-EC4A-BC42-A24F-04A1DA082230}" srcOrd="0" destOrd="0" presId="urn:microsoft.com/office/officeart/2008/layout/HorizontalMultiLevelHierarchy"/>
    <dgm:cxn modelId="{197E5C03-463B-3D47-A6BE-A79DFC29EB04}" type="presParOf" srcId="{CF875976-EB5C-BE4D-9EBF-8278CBC904CA}" destId="{A90CFE7D-68E4-C243-BC5B-95CA31D387CB}" srcOrd="1" destOrd="0" presId="urn:microsoft.com/office/officeart/2008/layout/HorizontalMultiLevelHierarchy"/>
    <dgm:cxn modelId="{9E1D4CD2-0112-9642-AFA8-FEFAABA8A832}" type="presParOf" srcId="{4854FC91-6F5D-7E41-B53A-02FE54C331F3}" destId="{DA99E77F-0178-6D42-A51E-9AEC81AB1BBB}" srcOrd="4" destOrd="0" presId="urn:microsoft.com/office/officeart/2008/layout/HorizontalMultiLevelHierarchy"/>
    <dgm:cxn modelId="{FDE7DDF7-DFFA-4E4C-A62C-1B0A186B568E}" type="presParOf" srcId="{DA99E77F-0178-6D42-A51E-9AEC81AB1BBB}" destId="{85AC22CC-2A46-A340-BEBD-2AAD72826FD8}" srcOrd="0" destOrd="0" presId="urn:microsoft.com/office/officeart/2008/layout/HorizontalMultiLevelHierarchy"/>
    <dgm:cxn modelId="{C0639800-AEED-A348-93E3-01475F14CF6D}" type="presParOf" srcId="{4854FC91-6F5D-7E41-B53A-02FE54C331F3}" destId="{2140A9F4-2B86-9747-B2A1-495E57AFB384}" srcOrd="5" destOrd="0" presId="urn:microsoft.com/office/officeart/2008/layout/HorizontalMultiLevelHierarchy"/>
    <dgm:cxn modelId="{8E8FAB9F-0E5F-DA4B-A801-F22646842CBC}" type="presParOf" srcId="{2140A9F4-2B86-9747-B2A1-495E57AFB384}" destId="{F981190D-3FCC-3546-9A0A-2E1BC3EB4AE8}" srcOrd="0" destOrd="0" presId="urn:microsoft.com/office/officeart/2008/layout/HorizontalMultiLevelHierarchy"/>
    <dgm:cxn modelId="{031F360A-3282-6C40-A0E7-7C7FE0768F3A}" type="presParOf" srcId="{2140A9F4-2B86-9747-B2A1-495E57AFB384}" destId="{ECD03F3C-3A89-BE43-9B98-F9138744EEC6}" srcOrd="1" destOrd="0" presId="urn:microsoft.com/office/officeart/2008/layout/HorizontalMultiLevelHierarchy"/>
    <dgm:cxn modelId="{6905198C-1785-A848-86D1-94A50C6C3B31}" type="presParOf" srcId="{ECD03F3C-3A89-BE43-9B98-F9138744EEC6}" destId="{FFA22101-EFED-8F45-8AD9-06BD35A44B30}" srcOrd="0" destOrd="0" presId="urn:microsoft.com/office/officeart/2008/layout/HorizontalMultiLevelHierarchy"/>
    <dgm:cxn modelId="{51721241-FE3D-3649-9477-455260FB60CE}" type="presParOf" srcId="{FFA22101-EFED-8F45-8AD9-06BD35A44B30}" destId="{24FA5C4D-548E-8648-8436-F5B3A2816440}" srcOrd="0" destOrd="0" presId="urn:microsoft.com/office/officeart/2008/layout/HorizontalMultiLevelHierarchy"/>
    <dgm:cxn modelId="{87B1BAF8-C457-2345-9E87-113B4E3F3FC9}" type="presParOf" srcId="{ECD03F3C-3A89-BE43-9B98-F9138744EEC6}" destId="{D48C0A76-5E13-D944-AC13-E0870582976B}" srcOrd="1" destOrd="0" presId="urn:microsoft.com/office/officeart/2008/layout/HorizontalMultiLevelHierarchy"/>
    <dgm:cxn modelId="{4A092B75-0528-A247-94C7-913FF101201F}" type="presParOf" srcId="{D48C0A76-5E13-D944-AC13-E0870582976B}" destId="{D8613542-0E8A-0E48-8B0A-E74B2E917199}" srcOrd="0" destOrd="0" presId="urn:microsoft.com/office/officeart/2008/layout/HorizontalMultiLevelHierarchy"/>
    <dgm:cxn modelId="{83A4FB62-B300-A446-BE4F-589E83B2664B}" type="presParOf" srcId="{D48C0A76-5E13-D944-AC13-E0870582976B}" destId="{39F4431E-37F0-DE4D-BC26-3A701DC454E0}" srcOrd="1" destOrd="0" presId="urn:microsoft.com/office/officeart/2008/layout/HorizontalMultiLevelHierarchy"/>
    <dgm:cxn modelId="{D3C36F26-620E-114A-BC22-396EEAFEB6D3}" type="presParOf" srcId="{ECD03F3C-3A89-BE43-9B98-F9138744EEC6}" destId="{9C59C777-EF83-3043-BA17-6615F39C6894}" srcOrd="2" destOrd="0" presId="urn:microsoft.com/office/officeart/2008/layout/HorizontalMultiLevelHierarchy"/>
    <dgm:cxn modelId="{AE5A1896-74A1-E94A-A8FA-AD60272AB62B}" type="presParOf" srcId="{9C59C777-EF83-3043-BA17-6615F39C6894}" destId="{5D80EBE3-0C85-444E-9EDF-C8E634F41122}" srcOrd="0" destOrd="0" presId="urn:microsoft.com/office/officeart/2008/layout/HorizontalMultiLevelHierarchy"/>
    <dgm:cxn modelId="{13F1920E-4DD9-1C4E-91E0-5348F2C07400}" type="presParOf" srcId="{ECD03F3C-3A89-BE43-9B98-F9138744EEC6}" destId="{444DC0DA-A329-BD42-AAD6-72EBD54BE17B}" srcOrd="3" destOrd="0" presId="urn:microsoft.com/office/officeart/2008/layout/HorizontalMultiLevelHierarchy"/>
    <dgm:cxn modelId="{19A9DC25-36A6-A042-B6B1-CEFEE1E877EB}" type="presParOf" srcId="{444DC0DA-A329-BD42-AAD6-72EBD54BE17B}" destId="{2A3E7015-BC68-1644-A793-87DD7E014F44}" srcOrd="0" destOrd="0" presId="urn:microsoft.com/office/officeart/2008/layout/HorizontalMultiLevelHierarchy"/>
    <dgm:cxn modelId="{E720554A-D60C-2645-9676-984E9930528D}" type="presParOf" srcId="{444DC0DA-A329-BD42-AAD6-72EBD54BE17B}" destId="{CD482161-92E7-CC4E-A5AA-6BFD9A75776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A94CC7-56AC-C246-B2D5-DF9FE0067CEF}" type="doc">
      <dgm:prSet loTypeId="urn:microsoft.com/office/officeart/2005/8/layout/matrix1" loCatId="" qsTypeId="urn:microsoft.com/office/officeart/2005/8/quickstyle/simple4" qsCatId="simple" csTypeId="urn:microsoft.com/office/officeart/2005/8/colors/accent0_1" csCatId="mainScheme" phldr="1"/>
      <dgm:spPr/>
      <dgm:t>
        <a:bodyPr/>
        <a:lstStyle/>
        <a:p>
          <a:endParaRPr lang="en-US"/>
        </a:p>
      </dgm:t>
    </dgm:pt>
    <dgm:pt modelId="{89283D8E-08F1-C448-B5B3-F58418EF9F24}">
      <dgm:prSet phldrT="[Text]" custT="1"/>
      <dgm:spPr>
        <a:solidFill>
          <a:srgbClr val="FF0000"/>
        </a:solidFill>
      </dgm:spPr>
      <dgm:t>
        <a:bodyPr/>
        <a:lstStyle/>
        <a:p>
          <a:r>
            <a:rPr lang="en-US" sz="1800" dirty="0">
              <a:solidFill>
                <a:schemeClr val="bg1"/>
              </a:solidFill>
              <a:latin typeface="Georgia" panose="02040502050405020303" pitchFamily="18" charset="0"/>
              <a:ea typeface="Arial" charset="0"/>
              <a:cs typeface="Arial" charset="0"/>
            </a:rPr>
            <a:t>Legal Risk</a:t>
          </a:r>
        </a:p>
      </dgm:t>
    </dgm:pt>
    <dgm:pt modelId="{2C363672-FB12-FF4A-AC6D-48725F3E23D2}" type="parTrans" cxnId="{A510A8AF-E8CE-4C4A-958D-C74BAD17E6FD}">
      <dgm:prSet/>
      <dgm:spPr/>
      <dgm:t>
        <a:bodyPr/>
        <a:lstStyle/>
        <a:p>
          <a:endParaRPr lang="en-US" sz="1800">
            <a:solidFill>
              <a:schemeClr val="bg1"/>
            </a:solidFill>
            <a:latin typeface="Arial" charset="0"/>
            <a:ea typeface="Arial" charset="0"/>
            <a:cs typeface="Arial" charset="0"/>
          </a:endParaRPr>
        </a:p>
      </dgm:t>
    </dgm:pt>
    <dgm:pt modelId="{4A31AF2C-B665-A44D-AED6-013F7FB8F387}" type="sibTrans" cxnId="{A510A8AF-E8CE-4C4A-958D-C74BAD17E6FD}">
      <dgm:prSet/>
      <dgm:spPr/>
      <dgm:t>
        <a:bodyPr/>
        <a:lstStyle/>
        <a:p>
          <a:endParaRPr lang="en-US" sz="1800">
            <a:solidFill>
              <a:schemeClr val="bg1"/>
            </a:solidFill>
            <a:latin typeface="Arial" charset="0"/>
            <a:ea typeface="Arial" charset="0"/>
            <a:cs typeface="Arial" charset="0"/>
          </a:endParaRPr>
        </a:p>
      </dgm:t>
    </dgm:pt>
    <dgm:pt modelId="{9FF2B688-483F-3D4C-99C7-34F3AD41DB52}">
      <dgm:prSet phldrT="[Text]" custT="1"/>
      <dgm:spPr>
        <a:solidFill>
          <a:srgbClr val="0070C0"/>
        </a:solidFill>
      </dgm:spPr>
      <dgm:t>
        <a:bodyPr/>
        <a:lstStyle/>
        <a:p>
          <a:r>
            <a:rPr lang="en-US" sz="1800" dirty="0">
              <a:solidFill>
                <a:schemeClr val="bg1"/>
              </a:solidFill>
              <a:latin typeface="Georgia" panose="02040502050405020303" pitchFamily="18" charset="0"/>
              <a:ea typeface="Arial" charset="0"/>
              <a:cs typeface="Arial" charset="0"/>
            </a:rPr>
            <a:t>Legislative - Non compliance with applicable laws</a:t>
          </a:r>
        </a:p>
      </dgm:t>
    </dgm:pt>
    <dgm:pt modelId="{5CDF4570-A93A-DE43-B311-38C7C37E91E7}" type="parTrans" cxnId="{0707FF3C-3903-164D-9CFA-060B203CDFD5}">
      <dgm:prSet/>
      <dgm:spPr/>
      <dgm:t>
        <a:bodyPr/>
        <a:lstStyle/>
        <a:p>
          <a:endParaRPr lang="en-US" sz="1800">
            <a:solidFill>
              <a:schemeClr val="bg1"/>
            </a:solidFill>
            <a:latin typeface="Arial" charset="0"/>
            <a:ea typeface="Arial" charset="0"/>
            <a:cs typeface="Arial" charset="0"/>
          </a:endParaRPr>
        </a:p>
      </dgm:t>
    </dgm:pt>
    <dgm:pt modelId="{2ADCC223-A19F-3B40-ACC5-1B2BA0D36142}" type="sibTrans" cxnId="{0707FF3C-3903-164D-9CFA-060B203CDFD5}">
      <dgm:prSet/>
      <dgm:spPr/>
      <dgm:t>
        <a:bodyPr/>
        <a:lstStyle/>
        <a:p>
          <a:endParaRPr lang="en-US" sz="1800">
            <a:solidFill>
              <a:schemeClr val="bg1"/>
            </a:solidFill>
            <a:latin typeface="Arial" charset="0"/>
            <a:ea typeface="Arial" charset="0"/>
            <a:cs typeface="Arial" charset="0"/>
          </a:endParaRPr>
        </a:p>
      </dgm:t>
    </dgm:pt>
    <dgm:pt modelId="{4D2DD100-67BF-4A46-A9B2-DE91AC0E43F8}">
      <dgm:prSet phldrT="[Text]" custT="1"/>
      <dgm:spPr>
        <a:solidFill>
          <a:srgbClr val="00B050"/>
        </a:solidFill>
      </dgm:spPr>
      <dgm:t>
        <a:bodyPr/>
        <a:lstStyle/>
        <a:p>
          <a:r>
            <a:rPr lang="en-US" sz="1800" dirty="0">
              <a:solidFill>
                <a:schemeClr val="bg1"/>
              </a:solidFill>
              <a:latin typeface="Arial" charset="0"/>
              <a:ea typeface="Arial" charset="0"/>
              <a:cs typeface="Arial" charset="0"/>
            </a:rPr>
            <a:t>Contractual Risk – Non compliance with Terms, Technical Faults.</a:t>
          </a:r>
        </a:p>
      </dgm:t>
    </dgm:pt>
    <dgm:pt modelId="{D9043F24-B69E-4442-B868-70CBBC10ECC8}" type="parTrans" cxnId="{BDD94FFA-5DD8-EA47-9CF2-16CA99B85E49}">
      <dgm:prSet/>
      <dgm:spPr/>
      <dgm:t>
        <a:bodyPr/>
        <a:lstStyle/>
        <a:p>
          <a:endParaRPr lang="en-US" sz="1800">
            <a:solidFill>
              <a:schemeClr val="bg1"/>
            </a:solidFill>
            <a:latin typeface="Arial" charset="0"/>
            <a:ea typeface="Arial" charset="0"/>
            <a:cs typeface="Arial" charset="0"/>
          </a:endParaRPr>
        </a:p>
      </dgm:t>
    </dgm:pt>
    <dgm:pt modelId="{4B215B09-669C-1144-B557-D9439E80762C}" type="sibTrans" cxnId="{BDD94FFA-5DD8-EA47-9CF2-16CA99B85E49}">
      <dgm:prSet/>
      <dgm:spPr/>
      <dgm:t>
        <a:bodyPr/>
        <a:lstStyle/>
        <a:p>
          <a:endParaRPr lang="en-US" sz="1800">
            <a:solidFill>
              <a:schemeClr val="bg1"/>
            </a:solidFill>
            <a:latin typeface="Arial" charset="0"/>
            <a:ea typeface="Arial" charset="0"/>
            <a:cs typeface="Arial" charset="0"/>
          </a:endParaRPr>
        </a:p>
      </dgm:t>
    </dgm:pt>
    <dgm:pt modelId="{E7869EFE-C520-8645-84BA-34579C20DE73}">
      <dgm:prSet phldrT="[Text]" custT="1"/>
      <dgm:spPr>
        <a:solidFill>
          <a:schemeClr val="accent3">
            <a:lumMod val="50000"/>
          </a:schemeClr>
        </a:solidFill>
      </dgm:spPr>
      <dgm:t>
        <a:bodyPr/>
        <a:lstStyle/>
        <a:p>
          <a:r>
            <a:rPr lang="en-US" sz="1800" dirty="0">
              <a:solidFill>
                <a:schemeClr val="bg1"/>
              </a:solidFill>
              <a:latin typeface="Georgia" panose="02040502050405020303" pitchFamily="18" charset="0"/>
              <a:ea typeface="Arial" charset="0"/>
              <a:cs typeface="Arial" charset="0"/>
            </a:rPr>
            <a:t>Dispute Risk - Mismanagement of dispute process</a:t>
          </a:r>
        </a:p>
      </dgm:t>
    </dgm:pt>
    <dgm:pt modelId="{5E855AA3-7ED7-714D-9B24-E36BB3888F92}" type="parTrans" cxnId="{45171626-7EB7-354D-BE2E-A63E3295304E}">
      <dgm:prSet/>
      <dgm:spPr/>
      <dgm:t>
        <a:bodyPr/>
        <a:lstStyle/>
        <a:p>
          <a:endParaRPr lang="en-US" sz="1800">
            <a:solidFill>
              <a:schemeClr val="bg1"/>
            </a:solidFill>
            <a:latin typeface="Arial" charset="0"/>
            <a:ea typeface="Arial" charset="0"/>
            <a:cs typeface="Arial" charset="0"/>
          </a:endParaRPr>
        </a:p>
      </dgm:t>
    </dgm:pt>
    <dgm:pt modelId="{57C736AF-751C-B74E-A00B-06DA299071BE}" type="sibTrans" cxnId="{45171626-7EB7-354D-BE2E-A63E3295304E}">
      <dgm:prSet/>
      <dgm:spPr/>
      <dgm:t>
        <a:bodyPr/>
        <a:lstStyle/>
        <a:p>
          <a:endParaRPr lang="en-US" sz="1800">
            <a:solidFill>
              <a:schemeClr val="bg1"/>
            </a:solidFill>
            <a:latin typeface="Arial" charset="0"/>
            <a:ea typeface="Arial" charset="0"/>
            <a:cs typeface="Arial" charset="0"/>
          </a:endParaRPr>
        </a:p>
      </dgm:t>
    </dgm:pt>
    <dgm:pt modelId="{4358D41A-32A7-9643-A6F0-23B0AD4BA83C}">
      <dgm:prSet phldrT="[Text]" custT="1"/>
      <dgm:spPr>
        <a:solidFill>
          <a:schemeClr val="accent5">
            <a:lumMod val="75000"/>
          </a:schemeClr>
        </a:solidFill>
      </dgm:spPr>
      <dgm:t>
        <a:bodyPr/>
        <a:lstStyle/>
        <a:p>
          <a:r>
            <a:rPr lang="en-US" sz="1800" dirty="0">
              <a:solidFill>
                <a:schemeClr val="bg1"/>
              </a:solidFill>
              <a:latin typeface="Georgia" panose="02040502050405020303" pitchFamily="18" charset="0"/>
              <a:ea typeface="Arial" charset="0"/>
              <a:cs typeface="Arial" charset="0"/>
            </a:rPr>
            <a:t>Non-Contractual</a:t>
          </a:r>
          <a:r>
            <a:rPr lang="en-US" sz="1800" baseline="0" dirty="0">
              <a:solidFill>
                <a:schemeClr val="bg1"/>
              </a:solidFill>
              <a:latin typeface="Georgia" panose="02040502050405020303" pitchFamily="18" charset="0"/>
              <a:ea typeface="Arial" charset="0"/>
              <a:cs typeface="Arial" charset="0"/>
            </a:rPr>
            <a:t> </a:t>
          </a:r>
          <a:r>
            <a:rPr lang="en-US" sz="1800" dirty="0">
              <a:solidFill>
                <a:schemeClr val="bg1"/>
              </a:solidFill>
              <a:latin typeface="Georgia" panose="02040502050405020303" pitchFamily="18" charset="0"/>
              <a:ea typeface="Arial" charset="0"/>
              <a:cs typeface="Arial" charset="0"/>
            </a:rPr>
            <a:t>Risks/ Obligations - Mis-Management of IP, Social Media.</a:t>
          </a:r>
        </a:p>
      </dgm:t>
    </dgm:pt>
    <dgm:pt modelId="{3C10BA02-F2D6-3A4E-8D5A-9ACB4570B39F}" type="parTrans" cxnId="{DD06FEA0-C6F2-524C-890C-8BF301C170E9}">
      <dgm:prSet/>
      <dgm:spPr/>
      <dgm:t>
        <a:bodyPr/>
        <a:lstStyle/>
        <a:p>
          <a:endParaRPr lang="en-US" sz="1800">
            <a:solidFill>
              <a:schemeClr val="bg1"/>
            </a:solidFill>
            <a:latin typeface="Arial" charset="0"/>
            <a:ea typeface="Arial" charset="0"/>
            <a:cs typeface="Arial" charset="0"/>
          </a:endParaRPr>
        </a:p>
      </dgm:t>
    </dgm:pt>
    <dgm:pt modelId="{0CFC6E37-7794-0B46-B0AC-A098E102AED4}" type="sibTrans" cxnId="{DD06FEA0-C6F2-524C-890C-8BF301C170E9}">
      <dgm:prSet/>
      <dgm:spPr/>
      <dgm:t>
        <a:bodyPr/>
        <a:lstStyle/>
        <a:p>
          <a:endParaRPr lang="en-US" sz="1800">
            <a:solidFill>
              <a:schemeClr val="bg1"/>
            </a:solidFill>
            <a:latin typeface="Arial" charset="0"/>
            <a:ea typeface="Arial" charset="0"/>
            <a:cs typeface="Arial" charset="0"/>
          </a:endParaRPr>
        </a:p>
      </dgm:t>
    </dgm:pt>
    <dgm:pt modelId="{C98FA29B-E407-324A-873C-40B6872126C4}" type="pres">
      <dgm:prSet presAssocID="{CEA94CC7-56AC-C246-B2D5-DF9FE0067CEF}" presName="diagram" presStyleCnt="0">
        <dgm:presLayoutVars>
          <dgm:chMax val="1"/>
          <dgm:dir/>
          <dgm:animLvl val="ctr"/>
          <dgm:resizeHandles val="exact"/>
        </dgm:presLayoutVars>
      </dgm:prSet>
      <dgm:spPr/>
      <dgm:t>
        <a:bodyPr/>
        <a:lstStyle/>
        <a:p>
          <a:endParaRPr lang="en-US"/>
        </a:p>
      </dgm:t>
    </dgm:pt>
    <dgm:pt modelId="{C47392AF-4E5F-5C4C-BC79-67023E20848D}" type="pres">
      <dgm:prSet presAssocID="{CEA94CC7-56AC-C246-B2D5-DF9FE0067CEF}" presName="matrix" presStyleCnt="0"/>
      <dgm:spPr/>
    </dgm:pt>
    <dgm:pt modelId="{8F9C6776-0F63-AA43-8E3D-55747698277B}" type="pres">
      <dgm:prSet presAssocID="{CEA94CC7-56AC-C246-B2D5-DF9FE0067CEF}" presName="tile1" presStyleLbl="node1" presStyleIdx="0" presStyleCnt="4" custLinFactNeighborY="2652"/>
      <dgm:spPr/>
      <dgm:t>
        <a:bodyPr/>
        <a:lstStyle/>
        <a:p>
          <a:endParaRPr lang="en-US"/>
        </a:p>
      </dgm:t>
    </dgm:pt>
    <dgm:pt modelId="{53F7AFBD-7B05-A64B-AB95-C4802218280A}" type="pres">
      <dgm:prSet presAssocID="{CEA94CC7-56AC-C246-B2D5-DF9FE0067CEF}" presName="tile1text" presStyleLbl="node1" presStyleIdx="0" presStyleCnt="4">
        <dgm:presLayoutVars>
          <dgm:chMax val="0"/>
          <dgm:chPref val="0"/>
          <dgm:bulletEnabled val="1"/>
        </dgm:presLayoutVars>
      </dgm:prSet>
      <dgm:spPr/>
      <dgm:t>
        <a:bodyPr/>
        <a:lstStyle/>
        <a:p>
          <a:endParaRPr lang="en-US"/>
        </a:p>
      </dgm:t>
    </dgm:pt>
    <dgm:pt modelId="{0F582234-929A-E548-B5B8-9350D64C582C}" type="pres">
      <dgm:prSet presAssocID="{CEA94CC7-56AC-C246-B2D5-DF9FE0067CEF}" presName="tile2" presStyleLbl="node1" presStyleIdx="1" presStyleCnt="4" custLinFactNeighborY="2652"/>
      <dgm:spPr/>
      <dgm:t>
        <a:bodyPr/>
        <a:lstStyle/>
        <a:p>
          <a:endParaRPr lang="en-US"/>
        </a:p>
      </dgm:t>
    </dgm:pt>
    <dgm:pt modelId="{ABD412FD-7116-B242-A223-49D01E9FA10B}" type="pres">
      <dgm:prSet presAssocID="{CEA94CC7-56AC-C246-B2D5-DF9FE0067CEF}" presName="tile2text" presStyleLbl="node1" presStyleIdx="1" presStyleCnt="4">
        <dgm:presLayoutVars>
          <dgm:chMax val="0"/>
          <dgm:chPref val="0"/>
          <dgm:bulletEnabled val="1"/>
        </dgm:presLayoutVars>
      </dgm:prSet>
      <dgm:spPr/>
      <dgm:t>
        <a:bodyPr/>
        <a:lstStyle/>
        <a:p>
          <a:endParaRPr lang="en-US"/>
        </a:p>
      </dgm:t>
    </dgm:pt>
    <dgm:pt modelId="{7E3BE854-E894-0B4B-874F-F94B8310E76C}" type="pres">
      <dgm:prSet presAssocID="{CEA94CC7-56AC-C246-B2D5-DF9FE0067CEF}" presName="tile3" presStyleLbl="node1" presStyleIdx="2" presStyleCnt="4" custLinFactNeighborY="442"/>
      <dgm:spPr/>
      <dgm:t>
        <a:bodyPr/>
        <a:lstStyle/>
        <a:p>
          <a:endParaRPr lang="en-US"/>
        </a:p>
      </dgm:t>
    </dgm:pt>
    <dgm:pt modelId="{60DB87AE-496C-194F-A7EE-5301671444F8}" type="pres">
      <dgm:prSet presAssocID="{CEA94CC7-56AC-C246-B2D5-DF9FE0067CEF}" presName="tile3text" presStyleLbl="node1" presStyleIdx="2" presStyleCnt="4">
        <dgm:presLayoutVars>
          <dgm:chMax val="0"/>
          <dgm:chPref val="0"/>
          <dgm:bulletEnabled val="1"/>
        </dgm:presLayoutVars>
      </dgm:prSet>
      <dgm:spPr/>
      <dgm:t>
        <a:bodyPr/>
        <a:lstStyle/>
        <a:p>
          <a:endParaRPr lang="en-US"/>
        </a:p>
      </dgm:t>
    </dgm:pt>
    <dgm:pt modelId="{9DEE1314-1232-274C-B89F-4D0FE1B6B780}" type="pres">
      <dgm:prSet presAssocID="{CEA94CC7-56AC-C246-B2D5-DF9FE0067CEF}" presName="tile4" presStyleLbl="node1" presStyleIdx="3" presStyleCnt="4" custLinFactNeighborY="-885"/>
      <dgm:spPr/>
      <dgm:t>
        <a:bodyPr/>
        <a:lstStyle/>
        <a:p>
          <a:endParaRPr lang="en-US"/>
        </a:p>
      </dgm:t>
    </dgm:pt>
    <dgm:pt modelId="{E8EC60A0-0C45-4845-B114-A22038E10874}" type="pres">
      <dgm:prSet presAssocID="{CEA94CC7-56AC-C246-B2D5-DF9FE0067CEF}" presName="tile4text" presStyleLbl="node1" presStyleIdx="3" presStyleCnt="4">
        <dgm:presLayoutVars>
          <dgm:chMax val="0"/>
          <dgm:chPref val="0"/>
          <dgm:bulletEnabled val="1"/>
        </dgm:presLayoutVars>
      </dgm:prSet>
      <dgm:spPr/>
      <dgm:t>
        <a:bodyPr/>
        <a:lstStyle/>
        <a:p>
          <a:endParaRPr lang="en-US"/>
        </a:p>
      </dgm:t>
    </dgm:pt>
    <dgm:pt modelId="{4548B101-C409-1245-8EF3-B294EDAA9676}" type="pres">
      <dgm:prSet presAssocID="{CEA94CC7-56AC-C246-B2D5-DF9FE0067CEF}" presName="centerTile" presStyleLbl="fgShp" presStyleIdx="0" presStyleCnt="1" custLinFactNeighborY="5304">
        <dgm:presLayoutVars>
          <dgm:chMax val="0"/>
          <dgm:chPref val="0"/>
        </dgm:presLayoutVars>
      </dgm:prSet>
      <dgm:spPr/>
      <dgm:t>
        <a:bodyPr/>
        <a:lstStyle/>
        <a:p>
          <a:endParaRPr lang="en-US"/>
        </a:p>
      </dgm:t>
    </dgm:pt>
  </dgm:ptLst>
  <dgm:cxnLst>
    <dgm:cxn modelId="{79CDF9D8-F135-5C46-A527-4D88C26E0301}" type="presOf" srcId="{4D2DD100-67BF-4A46-A9B2-DE91AC0E43F8}" destId="{0F582234-929A-E548-B5B8-9350D64C582C}" srcOrd="0" destOrd="0" presId="urn:microsoft.com/office/officeart/2005/8/layout/matrix1"/>
    <dgm:cxn modelId="{E7F5F94E-7289-E647-8B36-3DF647E4394B}" type="presOf" srcId="{E7869EFE-C520-8645-84BA-34579C20DE73}" destId="{7E3BE854-E894-0B4B-874F-F94B8310E76C}" srcOrd="0" destOrd="0" presId="urn:microsoft.com/office/officeart/2005/8/layout/matrix1"/>
    <dgm:cxn modelId="{A510A8AF-E8CE-4C4A-958D-C74BAD17E6FD}" srcId="{CEA94CC7-56AC-C246-B2D5-DF9FE0067CEF}" destId="{89283D8E-08F1-C448-B5B3-F58418EF9F24}" srcOrd="0" destOrd="0" parTransId="{2C363672-FB12-FF4A-AC6D-48725F3E23D2}" sibTransId="{4A31AF2C-B665-A44D-AED6-013F7FB8F387}"/>
    <dgm:cxn modelId="{0486A17B-5896-F14E-9315-F7DFEE45DA57}" type="presOf" srcId="{4358D41A-32A7-9643-A6F0-23B0AD4BA83C}" destId="{E8EC60A0-0C45-4845-B114-A22038E10874}" srcOrd="1" destOrd="0" presId="urn:microsoft.com/office/officeart/2005/8/layout/matrix1"/>
    <dgm:cxn modelId="{BDD94FFA-5DD8-EA47-9CF2-16CA99B85E49}" srcId="{89283D8E-08F1-C448-B5B3-F58418EF9F24}" destId="{4D2DD100-67BF-4A46-A9B2-DE91AC0E43F8}" srcOrd="1" destOrd="0" parTransId="{D9043F24-B69E-4442-B868-70CBBC10ECC8}" sibTransId="{4B215B09-669C-1144-B557-D9439E80762C}"/>
    <dgm:cxn modelId="{45171626-7EB7-354D-BE2E-A63E3295304E}" srcId="{89283D8E-08F1-C448-B5B3-F58418EF9F24}" destId="{E7869EFE-C520-8645-84BA-34579C20DE73}" srcOrd="2" destOrd="0" parTransId="{5E855AA3-7ED7-714D-9B24-E36BB3888F92}" sibTransId="{57C736AF-751C-B74E-A00B-06DA299071BE}"/>
    <dgm:cxn modelId="{06B29AD4-56BD-614D-BF4F-EA48505BE68B}" type="presOf" srcId="{4358D41A-32A7-9643-A6F0-23B0AD4BA83C}" destId="{9DEE1314-1232-274C-B89F-4D0FE1B6B780}" srcOrd="0" destOrd="0" presId="urn:microsoft.com/office/officeart/2005/8/layout/matrix1"/>
    <dgm:cxn modelId="{DD06FEA0-C6F2-524C-890C-8BF301C170E9}" srcId="{89283D8E-08F1-C448-B5B3-F58418EF9F24}" destId="{4358D41A-32A7-9643-A6F0-23B0AD4BA83C}" srcOrd="3" destOrd="0" parTransId="{3C10BA02-F2D6-3A4E-8D5A-9ACB4570B39F}" sibTransId="{0CFC6E37-7794-0B46-B0AC-A098E102AED4}"/>
    <dgm:cxn modelId="{397658AF-2988-BC4D-80CC-44FC850B2B47}" type="presOf" srcId="{E7869EFE-C520-8645-84BA-34579C20DE73}" destId="{60DB87AE-496C-194F-A7EE-5301671444F8}" srcOrd="1" destOrd="0" presId="urn:microsoft.com/office/officeart/2005/8/layout/matrix1"/>
    <dgm:cxn modelId="{BBF2EA99-37A9-9D4C-8237-F8CE3EB93782}" type="presOf" srcId="{4D2DD100-67BF-4A46-A9B2-DE91AC0E43F8}" destId="{ABD412FD-7116-B242-A223-49D01E9FA10B}" srcOrd="1" destOrd="0" presId="urn:microsoft.com/office/officeart/2005/8/layout/matrix1"/>
    <dgm:cxn modelId="{7523DE3E-E25B-A64C-869C-EC9E3DA90980}" type="presOf" srcId="{9FF2B688-483F-3D4C-99C7-34F3AD41DB52}" destId="{8F9C6776-0F63-AA43-8E3D-55747698277B}" srcOrd="0" destOrd="0" presId="urn:microsoft.com/office/officeart/2005/8/layout/matrix1"/>
    <dgm:cxn modelId="{2BE388D0-A5F5-234D-A40A-6C8EDA477898}" type="presOf" srcId="{CEA94CC7-56AC-C246-B2D5-DF9FE0067CEF}" destId="{C98FA29B-E407-324A-873C-40B6872126C4}" srcOrd="0" destOrd="0" presId="urn:microsoft.com/office/officeart/2005/8/layout/matrix1"/>
    <dgm:cxn modelId="{EE06003A-9B7E-7B4E-B787-4D8A55FA1D6E}" type="presOf" srcId="{89283D8E-08F1-C448-B5B3-F58418EF9F24}" destId="{4548B101-C409-1245-8EF3-B294EDAA9676}" srcOrd="0" destOrd="0" presId="urn:microsoft.com/office/officeart/2005/8/layout/matrix1"/>
    <dgm:cxn modelId="{98DAE512-CFDB-1642-88FA-E4A1F1398B10}" type="presOf" srcId="{9FF2B688-483F-3D4C-99C7-34F3AD41DB52}" destId="{53F7AFBD-7B05-A64B-AB95-C4802218280A}" srcOrd="1" destOrd="0" presId="urn:microsoft.com/office/officeart/2005/8/layout/matrix1"/>
    <dgm:cxn modelId="{0707FF3C-3903-164D-9CFA-060B203CDFD5}" srcId="{89283D8E-08F1-C448-B5B3-F58418EF9F24}" destId="{9FF2B688-483F-3D4C-99C7-34F3AD41DB52}" srcOrd="0" destOrd="0" parTransId="{5CDF4570-A93A-DE43-B311-38C7C37E91E7}" sibTransId="{2ADCC223-A19F-3B40-ACC5-1B2BA0D36142}"/>
    <dgm:cxn modelId="{77690791-7767-084E-AFCB-1ACD4E98287A}" type="presParOf" srcId="{C98FA29B-E407-324A-873C-40B6872126C4}" destId="{C47392AF-4E5F-5C4C-BC79-67023E20848D}" srcOrd="0" destOrd="0" presId="urn:microsoft.com/office/officeart/2005/8/layout/matrix1"/>
    <dgm:cxn modelId="{74A97AB2-FBE9-BB45-8186-6369751FC818}" type="presParOf" srcId="{C47392AF-4E5F-5C4C-BC79-67023E20848D}" destId="{8F9C6776-0F63-AA43-8E3D-55747698277B}" srcOrd="0" destOrd="0" presId="urn:microsoft.com/office/officeart/2005/8/layout/matrix1"/>
    <dgm:cxn modelId="{7BD2B535-8EFC-ED40-B3E4-283ABFFAD78E}" type="presParOf" srcId="{C47392AF-4E5F-5C4C-BC79-67023E20848D}" destId="{53F7AFBD-7B05-A64B-AB95-C4802218280A}" srcOrd="1" destOrd="0" presId="urn:microsoft.com/office/officeart/2005/8/layout/matrix1"/>
    <dgm:cxn modelId="{99DAF8E9-5D56-7A4E-9A1C-CFE43DB5A5A7}" type="presParOf" srcId="{C47392AF-4E5F-5C4C-BC79-67023E20848D}" destId="{0F582234-929A-E548-B5B8-9350D64C582C}" srcOrd="2" destOrd="0" presId="urn:microsoft.com/office/officeart/2005/8/layout/matrix1"/>
    <dgm:cxn modelId="{AEDC0443-7071-0F45-A30D-624E8FF8EB6F}" type="presParOf" srcId="{C47392AF-4E5F-5C4C-BC79-67023E20848D}" destId="{ABD412FD-7116-B242-A223-49D01E9FA10B}" srcOrd="3" destOrd="0" presId="urn:microsoft.com/office/officeart/2005/8/layout/matrix1"/>
    <dgm:cxn modelId="{34CCDBB2-6500-F24E-A0B1-75881CDD14A4}" type="presParOf" srcId="{C47392AF-4E5F-5C4C-BC79-67023E20848D}" destId="{7E3BE854-E894-0B4B-874F-F94B8310E76C}" srcOrd="4" destOrd="0" presId="urn:microsoft.com/office/officeart/2005/8/layout/matrix1"/>
    <dgm:cxn modelId="{273DA7DA-F942-0C4C-87F7-54AA2FDB6609}" type="presParOf" srcId="{C47392AF-4E5F-5C4C-BC79-67023E20848D}" destId="{60DB87AE-496C-194F-A7EE-5301671444F8}" srcOrd="5" destOrd="0" presId="urn:microsoft.com/office/officeart/2005/8/layout/matrix1"/>
    <dgm:cxn modelId="{CC4D38EE-8F79-8740-89D9-0473DF362158}" type="presParOf" srcId="{C47392AF-4E5F-5C4C-BC79-67023E20848D}" destId="{9DEE1314-1232-274C-B89F-4D0FE1B6B780}" srcOrd="6" destOrd="0" presId="urn:microsoft.com/office/officeart/2005/8/layout/matrix1"/>
    <dgm:cxn modelId="{65AB0122-76BF-E84C-A60F-2508E3D8C307}" type="presParOf" srcId="{C47392AF-4E5F-5C4C-BC79-67023E20848D}" destId="{E8EC60A0-0C45-4845-B114-A22038E10874}" srcOrd="7" destOrd="0" presId="urn:microsoft.com/office/officeart/2005/8/layout/matrix1"/>
    <dgm:cxn modelId="{09A1442A-594F-4B4F-ADE0-1CD8E7987E56}" type="presParOf" srcId="{C98FA29B-E407-324A-873C-40B6872126C4}" destId="{4548B101-C409-1245-8EF3-B294EDAA967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9533BD-8EF0-44C9-8E4B-160FC0EDE073}"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541707E2-FB1A-4D52-95E8-AA1DE463E197}">
      <dgm:prSet custT="1"/>
      <dgm:spPr/>
      <dgm:t>
        <a:bodyPr/>
        <a:lstStyle/>
        <a:p>
          <a:r>
            <a:rPr lang="en-US" sz="1800" dirty="0">
              <a:solidFill>
                <a:srgbClr val="0D0A0E"/>
              </a:solidFill>
              <a:latin typeface="Georgia" panose="02040502050405020303" pitchFamily="18" charset="0"/>
            </a:rPr>
            <a:t>Risk Capacity – How much Risk the organization can absorb</a:t>
          </a:r>
        </a:p>
      </dgm:t>
    </dgm:pt>
    <dgm:pt modelId="{F19800D3-82E0-4A1E-9AE4-99A2B26E525D}" type="parTrans" cxnId="{E5122AA5-73FF-4506-9FB7-2CB89D483C20}">
      <dgm:prSet/>
      <dgm:spPr/>
      <dgm:t>
        <a:bodyPr/>
        <a:lstStyle/>
        <a:p>
          <a:endParaRPr lang="en-US">
            <a:solidFill>
              <a:srgbClr val="0D0A0E"/>
            </a:solidFill>
            <a:latin typeface="Georgia" panose="02040502050405020303" pitchFamily="18" charset="0"/>
          </a:endParaRPr>
        </a:p>
      </dgm:t>
    </dgm:pt>
    <dgm:pt modelId="{ED9C6D12-3B47-4BCE-AB4D-6A0E09BADDF4}" type="sibTrans" cxnId="{E5122AA5-73FF-4506-9FB7-2CB89D483C20}">
      <dgm:prSet/>
      <dgm:spPr/>
      <dgm:t>
        <a:bodyPr/>
        <a:lstStyle/>
        <a:p>
          <a:endParaRPr lang="en-US">
            <a:solidFill>
              <a:srgbClr val="0D0A0E"/>
            </a:solidFill>
            <a:latin typeface="Georgia" panose="02040502050405020303" pitchFamily="18" charset="0"/>
          </a:endParaRPr>
        </a:p>
      </dgm:t>
    </dgm:pt>
    <dgm:pt modelId="{BF856B17-6162-4799-B117-E3DB0E5B65FE}">
      <dgm:prSet custT="1"/>
      <dgm:spPr/>
      <dgm:t>
        <a:bodyPr/>
        <a:lstStyle/>
        <a:p>
          <a:r>
            <a:rPr lang="en-US" sz="1800" dirty="0">
              <a:solidFill>
                <a:srgbClr val="0D0A0E"/>
              </a:solidFill>
              <a:latin typeface="Georgia" panose="02040502050405020303" pitchFamily="18" charset="0"/>
            </a:rPr>
            <a:t>Risk Appetite – How much Risk the organization is willing to accept</a:t>
          </a:r>
        </a:p>
      </dgm:t>
    </dgm:pt>
    <dgm:pt modelId="{7DC6ADC3-2D63-481B-95B0-29AD86FF78E9}" type="parTrans" cxnId="{860BEC7B-5916-473C-9A67-37F43E9F8935}">
      <dgm:prSet/>
      <dgm:spPr/>
      <dgm:t>
        <a:bodyPr/>
        <a:lstStyle/>
        <a:p>
          <a:endParaRPr lang="en-US">
            <a:solidFill>
              <a:srgbClr val="0D0A0E"/>
            </a:solidFill>
            <a:latin typeface="Georgia" panose="02040502050405020303" pitchFamily="18" charset="0"/>
          </a:endParaRPr>
        </a:p>
      </dgm:t>
    </dgm:pt>
    <dgm:pt modelId="{9654D949-6AF7-44BB-AC62-F81F914E1791}" type="sibTrans" cxnId="{860BEC7B-5916-473C-9A67-37F43E9F8935}">
      <dgm:prSet/>
      <dgm:spPr/>
      <dgm:t>
        <a:bodyPr/>
        <a:lstStyle/>
        <a:p>
          <a:endParaRPr lang="en-US">
            <a:solidFill>
              <a:srgbClr val="0D0A0E"/>
            </a:solidFill>
            <a:latin typeface="Georgia" panose="02040502050405020303" pitchFamily="18" charset="0"/>
          </a:endParaRPr>
        </a:p>
      </dgm:t>
    </dgm:pt>
    <dgm:pt modelId="{9F14A4D6-CFBB-4AFC-A349-BA04187FB601}">
      <dgm:prSet custT="1"/>
      <dgm:spPr/>
      <dgm:t>
        <a:bodyPr/>
        <a:lstStyle/>
        <a:p>
          <a:r>
            <a:rPr lang="en-US" sz="1800" dirty="0">
              <a:solidFill>
                <a:srgbClr val="0D0A0E"/>
              </a:solidFill>
              <a:latin typeface="Georgia" panose="02040502050405020303" pitchFamily="18" charset="0"/>
            </a:rPr>
            <a:t>Risk Response – Risks cannot be completely eliminated. It can only be constrained. </a:t>
          </a:r>
        </a:p>
      </dgm:t>
    </dgm:pt>
    <dgm:pt modelId="{24DBB779-0E36-4C01-BB1D-C51EF0A6707A}" type="parTrans" cxnId="{4E47732D-D65A-4831-8414-F41BFA46A07B}">
      <dgm:prSet/>
      <dgm:spPr/>
      <dgm:t>
        <a:bodyPr/>
        <a:lstStyle/>
        <a:p>
          <a:endParaRPr lang="en-US">
            <a:solidFill>
              <a:srgbClr val="0D0A0E"/>
            </a:solidFill>
            <a:latin typeface="Georgia" panose="02040502050405020303" pitchFamily="18" charset="0"/>
          </a:endParaRPr>
        </a:p>
      </dgm:t>
    </dgm:pt>
    <dgm:pt modelId="{B23D6B3D-759B-4CCB-96E6-2806DF8EAB89}" type="sibTrans" cxnId="{4E47732D-D65A-4831-8414-F41BFA46A07B}">
      <dgm:prSet/>
      <dgm:spPr/>
      <dgm:t>
        <a:bodyPr/>
        <a:lstStyle/>
        <a:p>
          <a:endParaRPr lang="en-US">
            <a:solidFill>
              <a:srgbClr val="0D0A0E"/>
            </a:solidFill>
            <a:latin typeface="Georgia" panose="02040502050405020303" pitchFamily="18" charset="0"/>
          </a:endParaRPr>
        </a:p>
      </dgm:t>
    </dgm:pt>
    <dgm:pt modelId="{EF8373CE-691F-441A-B64D-BB59BE027330}">
      <dgm:prSet custT="1"/>
      <dgm:spPr/>
      <dgm:t>
        <a:bodyPr/>
        <a:lstStyle/>
        <a:p>
          <a:r>
            <a:rPr lang="en-US" sz="1800" dirty="0">
              <a:solidFill>
                <a:srgbClr val="0D0A0E"/>
              </a:solidFill>
              <a:latin typeface="Georgia" panose="02040502050405020303" pitchFamily="18" charset="0"/>
            </a:rPr>
            <a:t>Risk Register – A record of risks, risk assessments, mitigation and action plans prepared by the Management to support the ERM.</a:t>
          </a:r>
        </a:p>
      </dgm:t>
    </dgm:pt>
    <dgm:pt modelId="{BC0B3B83-8D0D-41C4-92EC-30A47F7B5352}" type="parTrans" cxnId="{B8A47698-C834-4813-8728-32AB19371D50}">
      <dgm:prSet/>
      <dgm:spPr/>
      <dgm:t>
        <a:bodyPr/>
        <a:lstStyle/>
        <a:p>
          <a:endParaRPr lang="en-US">
            <a:solidFill>
              <a:srgbClr val="0D0A0E"/>
            </a:solidFill>
            <a:latin typeface="Georgia" panose="02040502050405020303" pitchFamily="18" charset="0"/>
          </a:endParaRPr>
        </a:p>
      </dgm:t>
    </dgm:pt>
    <dgm:pt modelId="{45F4CDCA-CE3D-49B3-9B9A-BB066BD0E29D}" type="sibTrans" cxnId="{B8A47698-C834-4813-8728-32AB19371D50}">
      <dgm:prSet/>
      <dgm:spPr/>
      <dgm:t>
        <a:bodyPr/>
        <a:lstStyle/>
        <a:p>
          <a:endParaRPr lang="en-US">
            <a:solidFill>
              <a:srgbClr val="0D0A0E"/>
            </a:solidFill>
            <a:latin typeface="Georgia" panose="02040502050405020303" pitchFamily="18" charset="0"/>
          </a:endParaRPr>
        </a:p>
      </dgm:t>
    </dgm:pt>
    <dgm:pt modelId="{510BFE32-AC9D-4FFF-974E-489509DA17EF}">
      <dgm:prSet/>
      <dgm:spPr/>
      <dgm:t>
        <a:bodyPr/>
        <a:lstStyle/>
        <a:p>
          <a:pPr>
            <a:buFont typeface="Arial" panose="020B0604020202020204" pitchFamily="34" charset="0"/>
            <a:buChar char="•"/>
          </a:pPr>
          <a:r>
            <a:rPr lang="en-US" dirty="0">
              <a:solidFill>
                <a:srgbClr val="0D0A0E"/>
              </a:solidFill>
              <a:latin typeface="Georgia" panose="02040502050405020303" pitchFamily="18" charset="0"/>
            </a:rPr>
            <a:t>Tolerate – Cost of taking any action may be disproportionate to the potential benefit gained</a:t>
          </a:r>
        </a:p>
      </dgm:t>
    </dgm:pt>
    <dgm:pt modelId="{F25182C2-458D-46ED-A27F-5037D0A272A3}" type="sibTrans" cxnId="{D37DDE6A-AE15-4729-A0CF-25E39B14703D}">
      <dgm:prSet/>
      <dgm:spPr/>
      <dgm:t>
        <a:bodyPr/>
        <a:lstStyle/>
        <a:p>
          <a:endParaRPr lang="en-US">
            <a:solidFill>
              <a:srgbClr val="0D0A0E"/>
            </a:solidFill>
            <a:latin typeface="Georgia" panose="02040502050405020303" pitchFamily="18" charset="0"/>
          </a:endParaRPr>
        </a:p>
      </dgm:t>
    </dgm:pt>
    <dgm:pt modelId="{DD02E1F7-2A3A-4863-8B02-64D69B7A60CE}" type="parTrans" cxnId="{D37DDE6A-AE15-4729-A0CF-25E39B14703D}">
      <dgm:prSet/>
      <dgm:spPr/>
      <dgm:t>
        <a:bodyPr/>
        <a:lstStyle/>
        <a:p>
          <a:endParaRPr lang="en-US">
            <a:solidFill>
              <a:srgbClr val="0D0A0E"/>
            </a:solidFill>
            <a:latin typeface="Georgia" panose="02040502050405020303" pitchFamily="18" charset="0"/>
          </a:endParaRPr>
        </a:p>
      </dgm:t>
    </dgm:pt>
    <dgm:pt modelId="{7195DEB9-5277-4A19-89F0-51FE7EE8091C}">
      <dgm:prSet/>
      <dgm:spPr/>
      <dgm:t>
        <a:bodyPr/>
        <a:lstStyle/>
        <a:p>
          <a:pPr>
            <a:buFont typeface="Arial" panose="020B0604020202020204" pitchFamily="34" charset="0"/>
            <a:buChar char="•"/>
          </a:pPr>
          <a:r>
            <a:rPr lang="en-US" dirty="0">
              <a:solidFill>
                <a:srgbClr val="0D0A0E"/>
              </a:solidFill>
              <a:latin typeface="Georgia" panose="02040502050405020303" pitchFamily="18" charset="0"/>
            </a:rPr>
            <a:t>Transfer – Insurance. </a:t>
          </a:r>
        </a:p>
      </dgm:t>
    </dgm:pt>
    <dgm:pt modelId="{E3E9C795-FDC6-4257-9B5E-D9DEB8CA1EF8}" type="sibTrans" cxnId="{61C60968-11D3-4EE6-9C2D-6F0D820B4663}">
      <dgm:prSet/>
      <dgm:spPr/>
      <dgm:t>
        <a:bodyPr/>
        <a:lstStyle/>
        <a:p>
          <a:endParaRPr lang="en-US">
            <a:solidFill>
              <a:srgbClr val="0D0A0E"/>
            </a:solidFill>
            <a:latin typeface="Georgia" panose="02040502050405020303" pitchFamily="18" charset="0"/>
          </a:endParaRPr>
        </a:p>
      </dgm:t>
    </dgm:pt>
    <dgm:pt modelId="{A4F6E91E-DC79-4BAE-ADB3-BE44E749301F}" type="parTrans" cxnId="{61C60968-11D3-4EE6-9C2D-6F0D820B4663}">
      <dgm:prSet/>
      <dgm:spPr/>
      <dgm:t>
        <a:bodyPr/>
        <a:lstStyle/>
        <a:p>
          <a:endParaRPr lang="en-US">
            <a:solidFill>
              <a:srgbClr val="0D0A0E"/>
            </a:solidFill>
            <a:latin typeface="Georgia" panose="02040502050405020303" pitchFamily="18" charset="0"/>
          </a:endParaRPr>
        </a:p>
      </dgm:t>
    </dgm:pt>
    <dgm:pt modelId="{97DF0883-2CF5-485A-8413-662EDAB0C06E}">
      <dgm:prSet/>
      <dgm:spPr/>
      <dgm:t>
        <a:bodyPr/>
        <a:lstStyle/>
        <a:p>
          <a:pPr>
            <a:buFont typeface="Arial" panose="020B0604020202020204" pitchFamily="34" charset="0"/>
            <a:buChar char="•"/>
          </a:pPr>
          <a:r>
            <a:rPr lang="en-US" dirty="0">
              <a:solidFill>
                <a:srgbClr val="0D0A0E"/>
              </a:solidFill>
              <a:latin typeface="Georgia" panose="02040502050405020303" pitchFamily="18" charset="0"/>
            </a:rPr>
            <a:t>Terminate – Abandon the transaction</a:t>
          </a:r>
        </a:p>
      </dgm:t>
    </dgm:pt>
    <dgm:pt modelId="{E38F49E8-4A62-40BE-BF8F-775EC60BE5A5}" type="sibTrans" cxnId="{A1796201-DECA-42EC-A8D0-DAF1784CE58B}">
      <dgm:prSet/>
      <dgm:spPr/>
      <dgm:t>
        <a:bodyPr/>
        <a:lstStyle/>
        <a:p>
          <a:endParaRPr lang="en-US">
            <a:solidFill>
              <a:srgbClr val="0D0A0E"/>
            </a:solidFill>
            <a:latin typeface="Georgia" panose="02040502050405020303" pitchFamily="18" charset="0"/>
          </a:endParaRPr>
        </a:p>
      </dgm:t>
    </dgm:pt>
    <dgm:pt modelId="{3088497A-D920-478A-8DB6-648918BC94FA}" type="parTrans" cxnId="{A1796201-DECA-42EC-A8D0-DAF1784CE58B}">
      <dgm:prSet/>
      <dgm:spPr/>
      <dgm:t>
        <a:bodyPr/>
        <a:lstStyle/>
        <a:p>
          <a:endParaRPr lang="en-US">
            <a:solidFill>
              <a:srgbClr val="0D0A0E"/>
            </a:solidFill>
            <a:latin typeface="Georgia" panose="02040502050405020303" pitchFamily="18" charset="0"/>
          </a:endParaRPr>
        </a:p>
      </dgm:t>
    </dgm:pt>
    <dgm:pt modelId="{A307216E-D14C-4A02-A984-8EB68FDB621F}">
      <dgm:prSet/>
      <dgm:spPr/>
      <dgm:t>
        <a:bodyPr/>
        <a:lstStyle/>
        <a:p>
          <a:pPr>
            <a:buFont typeface="Arial" panose="020B0604020202020204" pitchFamily="34" charset="0"/>
            <a:buChar char="•"/>
          </a:pPr>
          <a:r>
            <a:rPr lang="en-US" dirty="0">
              <a:solidFill>
                <a:srgbClr val="0D0A0E"/>
              </a:solidFill>
              <a:latin typeface="Georgia" panose="02040502050405020303" pitchFamily="18" charset="0"/>
            </a:rPr>
            <a:t>Treat – Continue the activity giving rise to the Risk action, but in a controlled manner.</a:t>
          </a:r>
        </a:p>
      </dgm:t>
    </dgm:pt>
    <dgm:pt modelId="{BFC2AA53-8B05-43A6-970B-144235D9F06F}" type="sibTrans" cxnId="{D14CFCD0-0F84-4F87-93B8-AE95FAF530A0}">
      <dgm:prSet/>
      <dgm:spPr/>
      <dgm:t>
        <a:bodyPr/>
        <a:lstStyle/>
        <a:p>
          <a:endParaRPr lang="en-US">
            <a:solidFill>
              <a:srgbClr val="0D0A0E"/>
            </a:solidFill>
            <a:latin typeface="Georgia" panose="02040502050405020303" pitchFamily="18" charset="0"/>
          </a:endParaRPr>
        </a:p>
      </dgm:t>
    </dgm:pt>
    <dgm:pt modelId="{B494E2D6-7997-47E2-975F-DFCD1A513410}" type="parTrans" cxnId="{D14CFCD0-0F84-4F87-93B8-AE95FAF530A0}">
      <dgm:prSet/>
      <dgm:spPr/>
      <dgm:t>
        <a:bodyPr/>
        <a:lstStyle/>
        <a:p>
          <a:endParaRPr lang="en-US">
            <a:solidFill>
              <a:srgbClr val="0D0A0E"/>
            </a:solidFill>
            <a:latin typeface="Georgia" panose="02040502050405020303" pitchFamily="18" charset="0"/>
          </a:endParaRPr>
        </a:p>
      </dgm:t>
    </dgm:pt>
    <dgm:pt modelId="{15D9A95B-7F52-4269-8D0C-F94C756D1778}" type="pres">
      <dgm:prSet presAssocID="{189533BD-8EF0-44C9-8E4B-160FC0EDE073}" presName="root" presStyleCnt="0">
        <dgm:presLayoutVars>
          <dgm:dir/>
          <dgm:resizeHandles val="exact"/>
        </dgm:presLayoutVars>
      </dgm:prSet>
      <dgm:spPr/>
      <dgm:t>
        <a:bodyPr/>
        <a:lstStyle/>
        <a:p>
          <a:endParaRPr lang="en-US"/>
        </a:p>
      </dgm:t>
    </dgm:pt>
    <dgm:pt modelId="{4D10A1E1-6BF8-46D2-B6CA-3567CD8C2EC4}" type="pres">
      <dgm:prSet presAssocID="{541707E2-FB1A-4D52-95E8-AA1DE463E197}" presName="compNode" presStyleCnt="0"/>
      <dgm:spPr/>
    </dgm:pt>
    <dgm:pt modelId="{AE02A571-0983-4A53-A84A-D90386763F88}" type="pres">
      <dgm:prSet presAssocID="{541707E2-FB1A-4D52-95E8-AA1DE463E197}" presName="bgRect" presStyleLbl="bgShp" presStyleIdx="0" presStyleCnt="4"/>
      <dgm:spPr>
        <a:solidFill>
          <a:srgbClr val="94B6D2"/>
        </a:solidFill>
      </dgm:spPr>
    </dgm:pt>
    <dgm:pt modelId="{5A67929F-8099-4674-96F4-64F247C2FEAF}" type="pres">
      <dgm:prSet presAssocID="{541707E2-FB1A-4D52-95E8-AA1DE463E197}"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lippery"/>
        </a:ext>
      </dgm:extLst>
    </dgm:pt>
    <dgm:pt modelId="{9BFC808B-A8CA-4A6B-9646-A9655F83A2B4}" type="pres">
      <dgm:prSet presAssocID="{541707E2-FB1A-4D52-95E8-AA1DE463E197}" presName="spaceRect" presStyleCnt="0"/>
      <dgm:spPr/>
    </dgm:pt>
    <dgm:pt modelId="{0F9A5DBF-3E97-474B-8CEF-50CA03FE7009}" type="pres">
      <dgm:prSet presAssocID="{541707E2-FB1A-4D52-95E8-AA1DE463E197}" presName="parTx" presStyleLbl="revTx" presStyleIdx="0" presStyleCnt="5">
        <dgm:presLayoutVars>
          <dgm:chMax val="0"/>
          <dgm:chPref val="0"/>
        </dgm:presLayoutVars>
      </dgm:prSet>
      <dgm:spPr/>
      <dgm:t>
        <a:bodyPr/>
        <a:lstStyle/>
        <a:p>
          <a:endParaRPr lang="en-US"/>
        </a:p>
      </dgm:t>
    </dgm:pt>
    <dgm:pt modelId="{7917EBAE-6782-4FF5-A7AB-61CB4E2DD10F}" type="pres">
      <dgm:prSet presAssocID="{ED9C6D12-3B47-4BCE-AB4D-6A0E09BADDF4}" presName="sibTrans" presStyleCnt="0"/>
      <dgm:spPr/>
    </dgm:pt>
    <dgm:pt modelId="{8AF7F870-B6CF-40C3-A729-74C4B3B1BB6E}" type="pres">
      <dgm:prSet presAssocID="{BF856B17-6162-4799-B117-E3DB0E5B65FE}" presName="compNode" presStyleCnt="0"/>
      <dgm:spPr/>
    </dgm:pt>
    <dgm:pt modelId="{47FCBBD9-9A71-4D08-A6EF-88B24D70CC0C}" type="pres">
      <dgm:prSet presAssocID="{BF856B17-6162-4799-B117-E3DB0E5B65FE}" presName="bgRect" presStyleLbl="bgShp" presStyleIdx="1" presStyleCnt="4"/>
      <dgm:spPr>
        <a:solidFill>
          <a:srgbClr val="94B6D2"/>
        </a:solidFill>
      </dgm:spPr>
    </dgm:pt>
    <dgm:pt modelId="{437F634E-16BD-4057-89EB-B6095F72367B}" type="pres">
      <dgm:prSet presAssocID="{BF856B17-6162-4799-B117-E3DB0E5B65FE}"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Hammer1 with solid fill"/>
        </a:ext>
      </dgm:extLst>
    </dgm:pt>
    <dgm:pt modelId="{38E9335D-F15C-43D8-A265-CBD97F491C7C}" type="pres">
      <dgm:prSet presAssocID="{BF856B17-6162-4799-B117-E3DB0E5B65FE}" presName="spaceRect" presStyleCnt="0"/>
      <dgm:spPr/>
    </dgm:pt>
    <dgm:pt modelId="{D8B6BC14-22CB-40F9-8D6A-7FE040664FDB}" type="pres">
      <dgm:prSet presAssocID="{BF856B17-6162-4799-B117-E3DB0E5B65FE}" presName="parTx" presStyleLbl="revTx" presStyleIdx="1" presStyleCnt="5">
        <dgm:presLayoutVars>
          <dgm:chMax val="0"/>
          <dgm:chPref val="0"/>
        </dgm:presLayoutVars>
      </dgm:prSet>
      <dgm:spPr/>
      <dgm:t>
        <a:bodyPr/>
        <a:lstStyle/>
        <a:p>
          <a:endParaRPr lang="en-US"/>
        </a:p>
      </dgm:t>
    </dgm:pt>
    <dgm:pt modelId="{824F2D46-F1F6-42E7-93B3-360A95834B72}" type="pres">
      <dgm:prSet presAssocID="{9654D949-6AF7-44BB-AC62-F81F914E1791}" presName="sibTrans" presStyleCnt="0"/>
      <dgm:spPr/>
    </dgm:pt>
    <dgm:pt modelId="{ADEBDA1D-6A88-499B-B546-AB9396B7CF75}" type="pres">
      <dgm:prSet presAssocID="{9F14A4D6-CFBB-4AFC-A349-BA04187FB601}" presName="compNode" presStyleCnt="0"/>
      <dgm:spPr/>
    </dgm:pt>
    <dgm:pt modelId="{B16F798F-7778-4A87-B297-FAB967D870AD}" type="pres">
      <dgm:prSet presAssocID="{9F14A4D6-CFBB-4AFC-A349-BA04187FB601}" presName="bgRect" presStyleLbl="bgShp" presStyleIdx="2" presStyleCnt="4" custScaleY="161530"/>
      <dgm:spPr>
        <a:solidFill>
          <a:srgbClr val="94B6D2"/>
        </a:solidFill>
      </dgm:spPr>
    </dgm:pt>
    <dgm:pt modelId="{C4B9B747-92F4-4300-A447-D672B05F7967}" type="pres">
      <dgm:prSet presAssocID="{9F14A4D6-CFBB-4AFC-A349-BA04187FB601}"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Meeting with solid fill"/>
        </a:ext>
      </dgm:extLst>
    </dgm:pt>
    <dgm:pt modelId="{FE34E373-7C27-4DCA-8A05-B15CC1BF3D3C}" type="pres">
      <dgm:prSet presAssocID="{9F14A4D6-CFBB-4AFC-A349-BA04187FB601}" presName="spaceRect" presStyleCnt="0"/>
      <dgm:spPr/>
    </dgm:pt>
    <dgm:pt modelId="{60B85768-CCC1-4E10-9694-B9228612BA87}" type="pres">
      <dgm:prSet presAssocID="{9F14A4D6-CFBB-4AFC-A349-BA04187FB601}" presName="parTx" presStyleLbl="revTx" presStyleIdx="2" presStyleCnt="5">
        <dgm:presLayoutVars>
          <dgm:chMax val="0"/>
          <dgm:chPref val="0"/>
        </dgm:presLayoutVars>
      </dgm:prSet>
      <dgm:spPr/>
      <dgm:t>
        <a:bodyPr/>
        <a:lstStyle/>
        <a:p>
          <a:endParaRPr lang="en-US"/>
        </a:p>
      </dgm:t>
    </dgm:pt>
    <dgm:pt modelId="{45EE2571-26BE-4599-BB86-6B639DCB9B5E}" type="pres">
      <dgm:prSet presAssocID="{9F14A4D6-CFBB-4AFC-A349-BA04187FB601}" presName="desTx" presStyleLbl="revTx" presStyleIdx="3" presStyleCnt="5">
        <dgm:presLayoutVars/>
      </dgm:prSet>
      <dgm:spPr/>
      <dgm:t>
        <a:bodyPr/>
        <a:lstStyle/>
        <a:p>
          <a:endParaRPr lang="en-US"/>
        </a:p>
      </dgm:t>
    </dgm:pt>
    <dgm:pt modelId="{310979E6-BC18-4266-9143-9B1BBADF11E7}" type="pres">
      <dgm:prSet presAssocID="{B23D6B3D-759B-4CCB-96E6-2806DF8EAB89}" presName="sibTrans" presStyleCnt="0"/>
      <dgm:spPr/>
    </dgm:pt>
    <dgm:pt modelId="{C7873E6D-47C7-4F05-8DB7-D8850CD4A5F9}" type="pres">
      <dgm:prSet presAssocID="{EF8373CE-691F-441A-B64D-BB59BE027330}" presName="compNode" presStyleCnt="0"/>
      <dgm:spPr/>
    </dgm:pt>
    <dgm:pt modelId="{AE530749-23C4-4F89-A7B3-7624C0F56EE2}" type="pres">
      <dgm:prSet presAssocID="{EF8373CE-691F-441A-B64D-BB59BE027330}" presName="bgRect" presStyleLbl="bgShp" presStyleIdx="3" presStyleCnt="4"/>
      <dgm:spPr>
        <a:solidFill>
          <a:srgbClr val="94B6D2"/>
        </a:solidFill>
      </dgm:spPr>
    </dgm:pt>
    <dgm:pt modelId="{58FC6177-8C44-48D3-BBD0-DA4AC8892842}" type="pres">
      <dgm:prSet presAssocID="{EF8373CE-691F-441A-B64D-BB59BE027330}"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Check List"/>
        </a:ext>
      </dgm:extLst>
    </dgm:pt>
    <dgm:pt modelId="{4A93C984-36C7-48FF-92D0-24F148A8B3AE}" type="pres">
      <dgm:prSet presAssocID="{EF8373CE-691F-441A-B64D-BB59BE027330}" presName="spaceRect" presStyleCnt="0"/>
      <dgm:spPr/>
    </dgm:pt>
    <dgm:pt modelId="{15DB01BE-8EC2-4761-AA2B-755C11B36E8D}" type="pres">
      <dgm:prSet presAssocID="{EF8373CE-691F-441A-B64D-BB59BE027330}" presName="parTx" presStyleLbl="revTx" presStyleIdx="4" presStyleCnt="5">
        <dgm:presLayoutVars>
          <dgm:chMax val="0"/>
          <dgm:chPref val="0"/>
        </dgm:presLayoutVars>
      </dgm:prSet>
      <dgm:spPr/>
      <dgm:t>
        <a:bodyPr/>
        <a:lstStyle/>
        <a:p>
          <a:endParaRPr lang="en-US"/>
        </a:p>
      </dgm:t>
    </dgm:pt>
  </dgm:ptLst>
  <dgm:cxnLst>
    <dgm:cxn modelId="{B8A47698-C834-4813-8728-32AB19371D50}" srcId="{189533BD-8EF0-44C9-8E4B-160FC0EDE073}" destId="{EF8373CE-691F-441A-B64D-BB59BE027330}" srcOrd="3" destOrd="0" parTransId="{BC0B3B83-8D0D-41C4-92EC-30A47F7B5352}" sibTransId="{45F4CDCA-CE3D-49B3-9B9A-BB066BD0E29D}"/>
    <dgm:cxn modelId="{4C2BABB4-C7D5-4C4C-8477-0E52C723414B}" type="presOf" srcId="{97DF0883-2CF5-485A-8413-662EDAB0C06E}" destId="{45EE2571-26BE-4599-BB86-6B639DCB9B5E}" srcOrd="0" destOrd="2" presId="urn:microsoft.com/office/officeart/2018/2/layout/IconVerticalSolidList"/>
    <dgm:cxn modelId="{6B7C12E6-F1F3-421D-B9A4-292F12C4E2D9}" type="presOf" srcId="{7195DEB9-5277-4A19-89F0-51FE7EE8091C}" destId="{45EE2571-26BE-4599-BB86-6B639DCB9B5E}" srcOrd="0" destOrd="1" presId="urn:microsoft.com/office/officeart/2018/2/layout/IconVerticalSolidList"/>
    <dgm:cxn modelId="{D0DE4164-1BC8-436D-BDC5-7DE5D3A289AC}" type="presOf" srcId="{EF8373CE-691F-441A-B64D-BB59BE027330}" destId="{15DB01BE-8EC2-4761-AA2B-755C11B36E8D}" srcOrd="0" destOrd="0" presId="urn:microsoft.com/office/officeart/2018/2/layout/IconVerticalSolidList"/>
    <dgm:cxn modelId="{61D3EBF1-259A-44A4-9851-F4613BB1D211}" type="presOf" srcId="{541707E2-FB1A-4D52-95E8-AA1DE463E197}" destId="{0F9A5DBF-3E97-474B-8CEF-50CA03FE7009}" srcOrd="0" destOrd="0" presId="urn:microsoft.com/office/officeart/2018/2/layout/IconVerticalSolidList"/>
    <dgm:cxn modelId="{D14CFCD0-0F84-4F87-93B8-AE95FAF530A0}" srcId="{9F14A4D6-CFBB-4AFC-A349-BA04187FB601}" destId="{A307216E-D14C-4A02-A984-8EB68FDB621F}" srcOrd="3" destOrd="0" parTransId="{B494E2D6-7997-47E2-975F-DFCD1A513410}" sibTransId="{BFC2AA53-8B05-43A6-970B-144235D9F06F}"/>
    <dgm:cxn modelId="{61C60968-11D3-4EE6-9C2D-6F0D820B4663}" srcId="{9F14A4D6-CFBB-4AFC-A349-BA04187FB601}" destId="{7195DEB9-5277-4A19-89F0-51FE7EE8091C}" srcOrd="1" destOrd="0" parTransId="{A4F6E91E-DC79-4BAE-ADB3-BE44E749301F}" sibTransId="{E3E9C795-FDC6-4257-9B5E-D9DEB8CA1EF8}"/>
    <dgm:cxn modelId="{3492AE73-CD81-43C1-AFB9-825AAA52DDFA}" type="presOf" srcId="{9F14A4D6-CFBB-4AFC-A349-BA04187FB601}" destId="{60B85768-CCC1-4E10-9694-B9228612BA87}" srcOrd="0" destOrd="0" presId="urn:microsoft.com/office/officeart/2018/2/layout/IconVerticalSolidList"/>
    <dgm:cxn modelId="{D37DDE6A-AE15-4729-A0CF-25E39B14703D}" srcId="{9F14A4D6-CFBB-4AFC-A349-BA04187FB601}" destId="{510BFE32-AC9D-4FFF-974E-489509DA17EF}" srcOrd="0" destOrd="0" parTransId="{DD02E1F7-2A3A-4863-8B02-64D69B7A60CE}" sibTransId="{F25182C2-458D-46ED-A27F-5037D0A272A3}"/>
    <dgm:cxn modelId="{42827302-C18A-453C-8BA8-265CF574ABCB}" type="presOf" srcId="{BF856B17-6162-4799-B117-E3DB0E5B65FE}" destId="{D8B6BC14-22CB-40F9-8D6A-7FE040664FDB}" srcOrd="0" destOrd="0" presId="urn:microsoft.com/office/officeart/2018/2/layout/IconVerticalSolidList"/>
    <dgm:cxn modelId="{A1796201-DECA-42EC-A8D0-DAF1784CE58B}" srcId="{9F14A4D6-CFBB-4AFC-A349-BA04187FB601}" destId="{97DF0883-2CF5-485A-8413-662EDAB0C06E}" srcOrd="2" destOrd="0" parTransId="{3088497A-D920-478A-8DB6-648918BC94FA}" sibTransId="{E38F49E8-4A62-40BE-BF8F-775EC60BE5A5}"/>
    <dgm:cxn modelId="{4E47732D-D65A-4831-8414-F41BFA46A07B}" srcId="{189533BD-8EF0-44C9-8E4B-160FC0EDE073}" destId="{9F14A4D6-CFBB-4AFC-A349-BA04187FB601}" srcOrd="2" destOrd="0" parTransId="{24DBB779-0E36-4C01-BB1D-C51EF0A6707A}" sibTransId="{B23D6B3D-759B-4CCB-96E6-2806DF8EAB89}"/>
    <dgm:cxn modelId="{B90EE418-876A-4FD1-9442-E33EDB1618FF}" type="presOf" srcId="{510BFE32-AC9D-4FFF-974E-489509DA17EF}" destId="{45EE2571-26BE-4599-BB86-6B639DCB9B5E}" srcOrd="0" destOrd="0" presId="urn:microsoft.com/office/officeart/2018/2/layout/IconVerticalSolidList"/>
    <dgm:cxn modelId="{2A65662C-796F-48C5-964F-C5155E12947E}" type="presOf" srcId="{A307216E-D14C-4A02-A984-8EB68FDB621F}" destId="{45EE2571-26BE-4599-BB86-6B639DCB9B5E}" srcOrd="0" destOrd="3" presId="urn:microsoft.com/office/officeart/2018/2/layout/IconVerticalSolidList"/>
    <dgm:cxn modelId="{5D67E915-5288-478B-AD05-D5F53BAE5C09}" type="presOf" srcId="{189533BD-8EF0-44C9-8E4B-160FC0EDE073}" destId="{15D9A95B-7F52-4269-8D0C-F94C756D1778}" srcOrd="0" destOrd="0" presId="urn:microsoft.com/office/officeart/2018/2/layout/IconVerticalSolidList"/>
    <dgm:cxn modelId="{E5122AA5-73FF-4506-9FB7-2CB89D483C20}" srcId="{189533BD-8EF0-44C9-8E4B-160FC0EDE073}" destId="{541707E2-FB1A-4D52-95E8-AA1DE463E197}" srcOrd="0" destOrd="0" parTransId="{F19800D3-82E0-4A1E-9AE4-99A2B26E525D}" sibTransId="{ED9C6D12-3B47-4BCE-AB4D-6A0E09BADDF4}"/>
    <dgm:cxn modelId="{860BEC7B-5916-473C-9A67-37F43E9F8935}" srcId="{189533BD-8EF0-44C9-8E4B-160FC0EDE073}" destId="{BF856B17-6162-4799-B117-E3DB0E5B65FE}" srcOrd="1" destOrd="0" parTransId="{7DC6ADC3-2D63-481B-95B0-29AD86FF78E9}" sibTransId="{9654D949-6AF7-44BB-AC62-F81F914E1791}"/>
    <dgm:cxn modelId="{54984C46-2CC1-4B39-BFD1-674E7D7C1E46}" type="presParOf" srcId="{15D9A95B-7F52-4269-8D0C-F94C756D1778}" destId="{4D10A1E1-6BF8-46D2-B6CA-3567CD8C2EC4}" srcOrd="0" destOrd="0" presId="urn:microsoft.com/office/officeart/2018/2/layout/IconVerticalSolidList"/>
    <dgm:cxn modelId="{6C2BE8D9-230F-4777-A0DA-8C925D98F445}" type="presParOf" srcId="{4D10A1E1-6BF8-46D2-B6CA-3567CD8C2EC4}" destId="{AE02A571-0983-4A53-A84A-D90386763F88}" srcOrd="0" destOrd="0" presId="urn:microsoft.com/office/officeart/2018/2/layout/IconVerticalSolidList"/>
    <dgm:cxn modelId="{8D84EBB7-71FC-460E-A35D-96BDB8B9967E}" type="presParOf" srcId="{4D10A1E1-6BF8-46D2-B6CA-3567CD8C2EC4}" destId="{5A67929F-8099-4674-96F4-64F247C2FEAF}" srcOrd="1" destOrd="0" presId="urn:microsoft.com/office/officeart/2018/2/layout/IconVerticalSolidList"/>
    <dgm:cxn modelId="{FC9ABD4B-84E5-461F-B609-4C804A0D8D2F}" type="presParOf" srcId="{4D10A1E1-6BF8-46D2-B6CA-3567CD8C2EC4}" destId="{9BFC808B-A8CA-4A6B-9646-A9655F83A2B4}" srcOrd="2" destOrd="0" presId="urn:microsoft.com/office/officeart/2018/2/layout/IconVerticalSolidList"/>
    <dgm:cxn modelId="{2482D83E-30E5-4489-81F6-7CD373422839}" type="presParOf" srcId="{4D10A1E1-6BF8-46D2-B6CA-3567CD8C2EC4}" destId="{0F9A5DBF-3E97-474B-8CEF-50CA03FE7009}" srcOrd="3" destOrd="0" presId="urn:microsoft.com/office/officeart/2018/2/layout/IconVerticalSolidList"/>
    <dgm:cxn modelId="{F988A3E1-F9E2-41A5-81C3-F4919A437D7F}" type="presParOf" srcId="{15D9A95B-7F52-4269-8D0C-F94C756D1778}" destId="{7917EBAE-6782-4FF5-A7AB-61CB4E2DD10F}" srcOrd="1" destOrd="0" presId="urn:microsoft.com/office/officeart/2018/2/layout/IconVerticalSolidList"/>
    <dgm:cxn modelId="{6918DB44-42C2-492D-96CB-7FCCD2533A63}" type="presParOf" srcId="{15D9A95B-7F52-4269-8D0C-F94C756D1778}" destId="{8AF7F870-B6CF-40C3-A729-74C4B3B1BB6E}" srcOrd="2" destOrd="0" presId="urn:microsoft.com/office/officeart/2018/2/layout/IconVerticalSolidList"/>
    <dgm:cxn modelId="{64B9E768-102A-4486-B0EF-CFB88FAADDF6}" type="presParOf" srcId="{8AF7F870-B6CF-40C3-A729-74C4B3B1BB6E}" destId="{47FCBBD9-9A71-4D08-A6EF-88B24D70CC0C}" srcOrd="0" destOrd="0" presId="urn:microsoft.com/office/officeart/2018/2/layout/IconVerticalSolidList"/>
    <dgm:cxn modelId="{ED6E3587-B30D-4E17-8A4C-BB0E75D2B7E1}" type="presParOf" srcId="{8AF7F870-B6CF-40C3-A729-74C4B3B1BB6E}" destId="{437F634E-16BD-4057-89EB-B6095F72367B}" srcOrd="1" destOrd="0" presId="urn:microsoft.com/office/officeart/2018/2/layout/IconVerticalSolidList"/>
    <dgm:cxn modelId="{3CB2031A-5C62-4767-B339-7099A04ABB01}" type="presParOf" srcId="{8AF7F870-B6CF-40C3-A729-74C4B3B1BB6E}" destId="{38E9335D-F15C-43D8-A265-CBD97F491C7C}" srcOrd="2" destOrd="0" presId="urn:microsoft.com/office/officeart/2018/2/layout/IconVerticalSolidList"/>
    <dgm:cxn modelId="{824A2814-F0D2-470C-A0D9-81B275CC0764}" type="presParOf" srcId="{8AF7F870-B6CF-40C3-A729-74C4B3B1BB6E}" destId="{D8B6BC14-22CB-40F9-8D6A-7FE040664FDB}" srcOrd="3" destOrd="0" presId="urn:microsoft.com/office/officeart/2018/2/layout/IconVerticalSolidList"/>
    <dgm:cxn modelId="{C56DA173-DA19-4872-ABE5-9E685731C8F5}" type="presParOf" srcId="{15D9A95B-7F52-4269-8D0C-F94C756D1778}" destId="{824F2D46-F1F6-42E7-93B3-360A95834B72}" srcOrd="3" destOrd="0" presId="urn:microsoft.com/office/officeart/2018/2/layout/IconVerticalSolidList"/>
    <dgm:cxn modelId="{7CF632C2-F49E-4813-A661-FC21B2D9D43F}" type="presParOf" srcId="{15D9A95B-7F52-4269-8D0C-F94C756D1778}" destId="{ADEBDA1D-6A88-499B-B546-AB9396B7CF75}" srcOrd="4" destOrd="0" presId="urn:microsoft.com/office/officeart/2018/2/layout/IconVerticalSolidList"/>
    <dgm:cxn modelId="{56636DE3-F788-4F5B-8011-69B7ED60B8D9}" type="presParOf" srcId="{ADEBDA1D-6A88-499B-B546-AB9396B7CF75}" destId="{B16F798F-7778-4A87-B297-FAB967D870AD}" srcOrd="0" destOrd="0" presId="urn:microsoft.com/office/officeart/2018/2/layout/IconVerticalSolidList"/>
    <dgm:cxn modelId="{4FD70729-FD78-42EE-8E9D-993BA5F0F5C0}" type="presParOf" srcId="{ADEBDA1D-6A88-499B-B546-AB9396B7CF75}" destId="{C4B9B747-92F4-4300-A447-D672B05F7967}" srcOrd="1" destOrd="0" presId="urn:microsoft.com/office/officeart/2018/2/layout/IconVerticalSolidList"/>
    <dgm:cxn modelId="{05824E0B-7A9E-4835-B70D-3438583649A7}" type="presParOf" srcId="{ADEBDA1D-6A88-499B-B546-AB9396B7CF75}" destId="{FE34E373-7C27-4DCA-8A05-B15CC1BF3D3C}" srcOrd="2" destOrd="0" presId="urn:microsoft.com/office/officeart/2018/2/layout/IconVerticalSolidList"/>
    <dgm:cxn modelId="{F4F28B78-4061-45D7-90D2-2B7CEF5FF963}" type="presParOf" srcId="{ADEBDA1D-6A88-499B-B546-AB9396B7CF75}" destId="{60B85768-CCC1-4E10-9694-B9228612BA87}" srcOrd="3" destOrd="0" presId="urn:microsoft.com/office/officeart/2018/2/layout/IconVerticalSolidList"/>
    <dgm:cxn modelId="{959AD7F6-FBA9-45D9-B102-5F4A00385F4B}" type="presParOf" srcId="{ADEBDA1D-6A88-499B-B546-AB9396B7CF75}" destId="{45EE2571-26BE-4599-BB86-6B639DCB9B5E}" srcOrd="4" destOrd="0" presId="urn:microsoft.com/office/officeart/2018/2/layout/IconVerticalSolidList"/>
    <dgm:cxn modelId="{83A266CD-271A-4743-8DE2-9267C7988CDD}" type="presParOf" srcId="{15D9A95B-7F52-4269-8D0C-F94C756D1778}" destId="{310979E6-BC18-4266-9143-9B1BBADF11E7}" srcOrd="5" destOrd="0" presId="urn:microsoft.com/office/officeart/2018/2/layout/IconVerticalSolidList"/>
    <dgm:cxn modelId="{0A161316-98ED-4DCF-AAC6-6716893CE7C6}" type="presParOf" srcId="{15D9A95B-7F52-4269-8D0C-F94C756D1778}" destId="{C7873E6D-47C7-4F05-8DB7-D8850CD4A5F9}" srcOrd="6" destOrd="0" presId="urn:microsoft.com/office/officeart/2018/2/layout/IconVerticalSolidList"/>
    <dgm:cxn modelId="{A7B8171B-C6E7-45A3-8F6E-DA308CF61E15}" type="presParOf" srcId="{C7873E6D-47C7-4F05-8DB7-D8850CD4A5F9}" destId="{AE530749-23C4-4F89-A7B3-7624C0F56EE2}" srcOrd="0" destOrd="0" presId="urn:microsoft.com/office/officeart/2018/2/layout/IconVerticalSolidList"/>
    <dgm:cxn modelId="{02BCB54B-E468-4C42-A0A4-B494EE09C758}" type="presParOf" srcId="{C7873E6D-47C7-4F05-8DB7-D8850CD4A5F9}" destId="{58FC6177-8C44-48D3-BBD0-DA4AC8892842}" srcOrd="1" destOrd="0" presId="urn:microsoft.com/office/officeart/2018/2/layout/IconVerticalSolidList"/>
    <dgm:cxn modelId="{CCDE1C34-4E11-46AF-AAD3-D4A50DE77B81}" type="presParOf" srcId="{C7873E6D-47C7-4F05-8DB7-D8850CD4A5F9}" destId="{4A93C984-36C7-48FF-92D0-24F148A8B3AE}" srcOrd="2" destOrd="0" presId="urn:microsoft.com/office/officeart/2018/2/layout/IconVerticalSolidList"/>
    <dgm:cxn modelId="{B158DA76-7B13-45CC-905E-F9DA678E45B1}" type="presParOf" srcId="{C7873E6D-47C7-4F05-8DB7-D8850CD4A5F9}" destId="{15DB01BE-8EC2-4761-AA2B-755C11B36E8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F6C708-5A5B-4004-8552-51E156110CB3}"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en-US"/>
        </a:p>
      </dgm:t>
    </dgm:pt>
    <dgm:pt modelId="{3DB83C75-A997-4559-A277-86D37F9F657F}">
      <dgm:prSet phldrT="[Text]" custT="1"/>
      <dgm:spPr>
        <a:solidFill>
          <a:srgbClr val="002060"/>
        </a:solidFill>
      </dgm:spPr>
      <dgm:t>
        <a:bodyPr/>
        <a:lstStyle/>
        <a:p>
          <a:r>
            <a:rPr lang="en-US" sz="1800" dirty="0">
              <a:solidFill>
                <a:schemeClr val="bg1"/>
              </a:solidFill>
              <a:latin typeface="Georgia" panose="02040502050405020303" pitchFamily="18" charset="0"/>
            </a:rPr>
            <a:t>Risk Mitigation Techniques</a:t>
          </a:r>
        </a:p>
      </dgm:t>
    </dgm:pt>
    <dgm:pt modelId="{DD32A1E8-8F9E-4FA7-8084-773A96C4F813}" type="parTrans" cxnId="{9667FA9F-6CF4-4A20-BC06-F3F5C46469E2}">
      <dgm:prSet/>
      <dgm:spPr/>
      <dgm:t>
        <a:bodyPr/>
        <a:lstStyle/>
        <a:p>
          <a:endParaRPr lang="en-US" sz="1400">
            <a:latin typeface="Georgia" panose="02040502050405020303" pitchFamily="18" charset="0"/>
          </a:endParaRPr>
        </a:p>
      </dgm:t>
    </dgm:pt>
    <dgm:pt modelId="{046FB2EF-4ED5-42AE-B830-1012A3B5D7C6}" type="sibTrans" cxnId="{9667FA9F-6CF4-4A20-BC06-F3F5C46469E2}">
      <dgm:prSet/>
      <dgm:spPr/>
      <dgm:t>
        <a:bodyPr/>
        <a:lstStyle/>
        <a:p>
          <a:endParaRPr lang="en-US" sz="1400">
            <a:latin typeface="Georgia" panose="02040502050405020303" pitchFamily="18" charset="0"/>
          </a:endParaRPr>
        </a:p>
      </dgm:t>
    </dgm:pt>
    <dgm:pt modelId="{AE4922EE-D819-4EAA-87BC-805DF9A96F49}" type="asst">
      <dgm:prSet phldrT="[Text]" custT="1"/>
      <dgm:spPr>
        <a:ln>
          <a:solidFill>
            <a:srgbClr val="9E0000"/>
          </a:solidFill>
        </a:ln>
      </dgm:spPr>
      <dgm:t>
        <a:bodyPr/>
        <a:lstStyle/>
        <a:p>
          <a:r>
            <a:rPr lang="en-US" sz="1800" b="1" dirty="0">
              <a:solidFill>
                <a:schemeClr val="bg2">
                  <a:lumMod val="25000"/>
                </a:schemeClr>
              </a:solidFill>
              <a:latin typeface="Georgia" panose="02040502050405020303" pitchFamily="18" charset="0"/>
            </a:rPr>
            <a:t>Terminate </a:t>
          </a:r>
        </a:p>
        <a:p>
          <a:r>
            <a:rPr lang="en-US" sz="1800" dirty="0">
              <a:latin typeface="Georgia" panose="02040502050405020303" pitchFamily="18" charset="0"/>
            </a:rPr>
            <a:t>Avoiding Risk</a:t>
          </a:r>
        </a:p>
      </dgm:t>
    </dgm:pt>
    <dgm:pt modelId="{83E97524-810A-4CA7-9144-D93568AFEE88}" type="parTrans" cxnId="{C4E9BF56-7B5B-474A-B109-A9CF7C3CF5F2}">
      <dgm:prSet/>
      <dgm:spPr/>
      <dgm:t>
        <a:bodyPr/>
        <a:lstStyle/>
        <a:p>
          <a:endParaRPr lang="en-US" sz="1400">
            <a:latin typeface="Georgia" panose="02040502050405020303" pitchFamily="18" charset="0"/>
          </a:endParaRPr>
        </a:p>
      </dgm:t>
    </dgm:pt>
    <dgm:pt modelId="{D24A7D4E-BE43-4563-9DCD-483AC54127D0}" type="sibTrans" cxnId="{C4E9BF56-7B5B-474A-B109-A9CF7C3CF5F2}">
      <dgm:prSet/>
      <dgm:spPr/>
      <dgm:t>
        <a:bodyPr/>
        <a:lstStyle/>
        <a:p>
          <a:endParaRPr lang="en-US" sz="1400">
            <a:latin typeface="Georgia" panose="02040502050405020303" pitchFamily="18" charset="0"/>
          </a:endParaRPr>
        </a:p>
      </dgm:t>
    </dgm:pt>
    <dgm:pt modelId="{A424AA36-0F5D-464E-A1A1-C14CDD79A353}" type="asst">
      <dgm:prSet phldrT="[Text]" custT="1"/>
      <dgm:spPr>
        <a:ln>
          <a:solidFill>
            <a:schemeClr val="accent3">
              <a:lumMod val="50000"/>
            </a:schemeClr>
          </a:solidFill>
        </a:ln>
      </dgm:spPr>
      <dgm:t>
        <a:bodyPr/>
        <a:lstStyle/>
        <a:p>
          <a:r>
            <a:rPr lang="en-US" sz="1800" b="1" dirty="0">
              <a:solidFill>
                <a:schemeClr val="accent3">
                  <a:lumMod val="50000"/>
                </a:schemeClr>
              </a:solidFill>
              <a:latin typeface="Georgia" panose="02040502050405020303" pitchFamily="18" charset="0"/>
            </a:rPr>
            <a:t>Treat</a:t>
          </a:r>
          <a:endParaRPr lang="en-US" sz="1800" dirty="0">
            <a:solidFill>
              <a:schemeClr val="accent3">
                <a:lumMod val="50000"/>
              </a:schemeClr>
            </a:solidFill>
            <a:latin typeface="Georgia" panose="02040502050405020303" pitchFamily="18" charset="0"/>
          </a:endParaRPr>
        </a:p>
        <a:p>
          <a:r>
            <a:rPr lang="en-US" sz="1800" dirty="0">
              <a:latin typeface="Georgia" panose="02040502050405020303" pitchFamily="18" charset="0"/>
            </a:rPr>
            <a:t>Reducing the impact and/or probability of risk occurrence</a:t>
          </a:r>
        </a:p>
      </dgm:t>
    </dgm:pt>
    <dgm:pt modelId="{52016479-B6A0-49C9-98E5-B12BF9D695E6}" type="parTrans" cxnId="{36ACEFF6-8B01-464B-94CB-A278DF9F0C00}">
      <dgm:prSet/>
      <dgm:spPr/>
      <dgm:t>
        <a:bodyPr/>
        <a:lstStyle/>
        <a:p>
          <a:endParaRPr lang="en-US" sz="1400">
            <a:latin typeface="Georgia" panose="02040502050405020303" pitchFamily="18" charset="0"/>
          </a:endParaRPr>
        </a:p>
      </dgm:t>
    </dgm:pt>
    <dgm:pt modelId="{DDE8C179-C578-40AC-91B8-3BDDCB0723F2}" type="sibTrans" cxnId="{36ACEFF6-8B01-464B-94CB-A278DF9F0C00}">
      <dgm:prSet/>
      <dgm:spPr/>
      <dgm:t>
        <a:bodyPr/>
        <a:lstStyle/>
        <a:p>
          <a:endParaRPr lang="en-US" sz="1400">
            <a:latin typeface="Georgia" panose="02040502050405020303" pitchFamily="18" charset="0"/>
          </a:endParaRPr>
        </a:p>
      </dgm:t>
    </dgm:pt>
    <dgm:pt modelId="{3BFD268F-26E6-444F-8CB5-B88EF9D4ECD1}" type="asst">
      <dgm:prSet phldrT="[Text]" custT="1"/>
      <dgm:spPr>
        <a:ln>
          <a:solidFill>
            <a:schemeClr val="accent6">
              <a:lumMod val="50000"/>
            </a:schemeClr>
          </a:solidFill>
        </a:ln>
      </dgm:spPr>
      <dgm:t>
        <a:bodyPr/>
        <a:lstStyle/>
        <a:p>
          <a:r>
            <a:rPr lang="en-US" sz="1800" b="1" dirty="0">
              <a:solidFill>
                <a:schemeClr val="accent6">
                  <a:lumMod val="50000"/>
                </a:schemeClr>
              </a:solidFill>
              <a:latin typeface="Georgia" panose="02040502050405020303" pitchFamily="18" charset="0"/>
            </a:rPr>
            <a:t>Tolerate </a:t>
          </a:r>
        </a:p>
        <a:p>
          <a:r>
            <a:rPr lang="en-US" sz="1800" dirty="0">
              <a:latin typeface="Georgia" panose="02040502050405020303" pitchFamily="18" charset="0"/>
            </a:rPr>
            <a:t>Retaining Risk (Acceptance)</a:t>
          </a:r>
        </a:p>
      </dgm:t>
    </dgm:pt>
    <dgm:pt modelId="{3E6CA126-B142-40C9-B1C0-D32DFC5230EB}" type="parTrans" cxnId="{2204090D-674E-4115-ABA0-ACEB879C6000}">
      <dgm:prSet/>
      <dgm:spPr/>
      <dgm:t>
        <a:bodyPr/>
        <a:lstStyle/>
        <a:p>
          <a:endParaRPr lang="en-US" sz="1400">
            <a:latin typeface="Georgia" panose="02040502050405020303" pitchFamily="18" charset="0"/>
          </a:endParaRPr>
        </a:p>
      </dgm:t>
    </dgm:pt>
    <dgm:pt modelId="{6F4AFA6E-5B6B-4894-94C6-B59734349ED2}" type="sibTrans" cxnId="{2204090D-674E-4115-ABA0-ACEB879C6000}">
      <dgm:prSet/>
      <dgm:spPr/>
      <dgm:t>
        <a:bodyPr/>
        <a:lstStyle/>
        <a:p>
          <a:endParaRPr lang="en-US" sz="1400">
            <a:latin typeface="Georgia" panose="02040502050405020303" pitchFamily="18" charset="0"/>
          </a:endParaRPr>
        </a:p>
      </dgm:t>
    </dgm:pt>
    <dgm:pt modelId="{81A13605-47E6-4783-86EA-9E21EA94B08D}" type="asst">
      <dgm:prSet phldrT="[Text]" custT="1"/>
      <dgm:spPr>
        <a:ln>
          <a:solidFill>
            <a:srgbClr val="0070C0"/>
          </a:solidFill>
        </a:ln>
      </dgm:spPr>
      <dgm:t>
        <a:bodyPr/>
        <a:lstStyle/>
        <a:p>
          <a:r>
            <a:rPr lang="en-US" sz="1800" b="1" dirty="0">
              <a:solidFill>
                <a:srgbClr val="0070C0"/>
              </a:solidFill>
              <a:latin typeface="Georgia" panose="02040502050405020303" pitchFamily="18" charset="0"/>
            </a:rPr>
            <a:t>Transfer</a:t>
          </a:r>
          <a:r>
            <a:rPr lang="en-US" sz="1800" dirty="0">
              <a:latin typeface="Georgia" panose="02040502050405020303" pitchFamily="18" charset="0"/>
            </a:rPr>
            <a:t> </a:t>
          </a:r>
        </a:p>
        <a:p>
          <a:r>
            <a:rPr lang="en-US" sz="1800" dirty="0">
              <a:latin typeface="Georgia" panose="02040502050405020303" pitchFamily="18" charset="0"/>
            </a:rPr>
            <a:t>Passing on risk</a:t>
          </a:r>
        </a:p>
      </dgm:t>
    </dgm:pt>
    <dgm:pt modelId="{E5A35F5A-E4EC-417D-8039-8D74B4E2503E}" type="parTrans" cxnId="{A8AE0D51-883D-4699-BBBE-4F8429699DE3}">
      <dgm:prSet/>
      <dgm:spPr/>
      <dgm:t>
        <a:bodyPr/>
        <a:lstStyle/>
        <a:p>
          <a:endParaRPr lang="en-US" sz="1400">
            <a:latin typeface="Georgia" panose="02040502050405020303" pitchFamily="18" charset="0"/>
          </a:endParaRPr>
        </a:p>
      </dgm:t>
    </dgm:pt>
    <dgm:pt modelId="{E0A59CFC-434C-4811-AA12-0ABB7D9C85A9}" type="sibTrans" cxnId="{A8AE0D51-883D-4699-BBBE-4F8429699DE3}">
      <dgm:prSet/>
      <dgm:spPr/>
      <dgm:t>
        <a:bodyPr/>
        <a:lstStyle/>
        <a:p>
          <a:endParaRPr lang="en-US" sz="1400">
            <a:latin typeface="Georgia" panose="02040502050405020303" pitchFamily="18" charset="0"/>
          </a:endParaRPr>
        </a:p>
      </dgm:t>
    </dgm:pt>
    <dgm:pt modelId="{39A7F61A-5BDF-4244-8F18-8A8F50D42A60}" type="asst">
      <dgm:prSet phldrT="[Text]" custT="1"/>
      <dgm:spPr>
        <a:ln>
          <a:solidFill>
            <a:srgbClr val="0070C0"/>
          </a:solidFill>
        </a:ln>
      </dgm:spPr>
      <dgm:t>
        <a:bodyPr/>
        <a:lstStyle/>
        <a:p>
          <a:r>
            <a:rPr lang="en-US" sz="1800" dirty="0">
              <a:latin typeface="Georgia" panose="02040502050405020303" pitchFamily="18" charset="0"/>
            </a:rPr>
            <a:t> </a:t>
          </a:r>
        </a:p>
        <a:p>
          <a:r>
            <a:rPr lang="en-US" sz="1800" dirty="0">
              <a:latin typeface="Georgia" panose="02040502050405020303" pitchFamily="18" charset="0"/>
            </a:rPr>
            <a:t>Activity </a:t>
          </a:r>
        </a:p>
        <a:p>
          <a:r>
            <a:rPr lang="en-US" sz="1800" dirty="0">
              <a:latin typeface="Georgia" panose="02040502050405020303" pitchFamily="18" charset="0"/>
            </a:rPr>
            <a:t>E.g. Subcontracting</a:t>
          </a:r>
        </a:p>
      </dgm:t>
    </dgm:pt>
    <dgm:pt modelId="{A3713E74-767A-46E1-8C99-CD79E1329FFC}" type="parTrans" cxnId="{2E4C2819-9B1B-4D03-99BC-4A64CC582FE2}">
      <dgm:prSet>
        <dgm:style>
          <a:lnRef idx="0">
            <a:scrgbClr r="0" g="0" b="0"/>
          </a:lnRef>
          <a:fillRef idx="0">
            <a:scrgbClr r="0" g="0" b="0"/>
          </a:fillRef>
          <a:effectRef idx="0">
            <a:scrgbClr r="0" g="0" b="0"/>
          </a:effectRef>
          <a:fontRef idx="minor">
            <a:schemeClr val="tx1"/>
          </a:fontRef>
        </dgm:style>
      </dgm:prSet>
      <dgm:spPr>
        <a:ln w="19050" cap="flat" cmpd="sng" algn="ctr">
          <a:solidFill>
            <a:schemeClr val="dk1"/>
          </a:solidFill>
          <a:prstDash val="dash"/>
          <a:round/>
          <a:headEnd type="none" w="med" len="med"/>
          <a:tailEnd type="none" w="med" len="med"/>
        </a:ln>
      </dgm:spPr>
      <dgm:t>
        <a:bodyPr/>
        <a:lstStyle/>
        <a:p>
          <a:endParaRPr lang="en-US" sz="1400">
            <a:latin typeface="Georgia" panose="02040502050405020303" pitchFamily="18" charset="0"/>
          </a:endParaRPr>
        </a:p>
      </dgm:t>
    </dgm:pt>
    <dgm:pt modelId="{F90D3098-6B76-43D1-8B41-3C9EE2D64A0C}" type="sibTrans" cxnId="{2E4C2819-9B1B-4D03-99BC-4A64CC582FE2}">
      <dgm:prSet/>
      <dgm:spPr/>
      <dgm:t>
        <a:bodyPr/>
        <a:lstStyle/>
        <a:p>
          <a:endParaRPr lang="en-US" sz="1400">
            <a:latin typeface="Georgia" panose="02040502050405020303" pitchFamily="18" charset="0"/>
          </a:endParaRPr>
        </a:p>
      </dgm:t>
    </dgm:pt>
    <dgm:pt modelId="{158A6168-CFFF-40F4-A46F-6B0A364ABC9F}" type="asst">
      <dgm:prSet phldrT="[Text]" custT="1"/>
      <dgm:spPr>
        <a:ln>
          <a:solidFill>
            <a:srgbClr val="0070C0"/>
          </a:solidFill>
        </a:ln>
      </dgm:spPr>
      <dgm:t>
        <a:bodyPr/>
        <a:lstStyle/>
        <a:p>
          <a:r>
            <a:rPr lang="en-US" sz="1800" dirty="0">
              <a:latin typeface="Georgia" panose="02040502050405020303" pitchFamily="18" charset="0"/>
            </a:rPr>
            <a:t> Responsibility </a:t>
          </a:r>
        </a:p>
        <a:p>
          <a:r>
            <a:rPr lang="en-US" sz="1800" dirty="0">
              <a:latin typeface="Georgia" panose="02040502050405020303" pitchFamily="18" charset="0"/>
            </a:rPr>
            <a:t>E.g. Insurance</a:t>
          </a:r>
        </a:p>
      </dgm:t>
    </dgm:pt>
    <dgm:pt modelId="{0F98AE69-4C3F-42EF-8866-782B6F5EDB72}" type="parTrans" cxnId="{C62FE5A2-58A3-4489-AF0B-448ABFC0CD72}">
      <dgm:prSet>
        <dgm:style>
          <a:lnRef idx="0">
            <a:scrgbClr r="0" g="0" b="0"/>
          </a:lnRef>
          <a:fillRef idx="0">
            <a:scrgbClr r="0" g="0" b="0"/>
          </a:fillRef>
          <a:effectRef idx="0">
            <a:scrgbClr r="0" g="0" b="0"/>
          </a:effectRef>
          <a:fontRef idx="minor">
            <a:schemeClr val="tx1"/>
          </a:fontRef>
        </dgm:style>
      </dgm:prSet>
      <dgm:spPr>
        <a:ln w="19050" cap="flat" cmpd="sng" algn="ctr">
          <a:solidFill>
            <a:schemeClr val="dk1"/>
          </a:solidFill>
          <a:prstDash val="dash"/>
          <a:round/>
          <a:headEnd type="none" w="med" len="med"/>
          <a:tailEnd type="none" w="med" len="med"/>
        </a:ln>
      </dgm:spPr>
      <dgm:t>
        <a:bodyPr/>
        <a:lstStyle/>
        <a:p>
          <a:endParaRPr lang="en-US" sz="1400">
            <a:latin typeface="Georgia" panose="02040502050405020303" pitchFamily="18" charset="0"/>
          </a:endParaRPr>
        </a:p>
      </dgm:t>
    </dgm:pt>
    <dgm:pt modelId="{13F7B2BB-223D-4059-A7F5-79FC372FCB47}" type="sibTrans" cxnId="{C62FE5A2-58A3-4489-AF0B-448ABFC0CD72}">
      <dgm:prSet/>
      <dgm:spPr/>
      <dgm:t>
        <a:bodyPr/>
        <a:lstStyle/>
        <a:p>
          <a:endParaRPr lang="en-US" sz="1400">
            <a:latin typeface="Georgia" panose="02040502050405020303" pitchFamily="18" charset="0"/>
          </a:endParaRPr>
        </a:p>
      </dgm:t>
    </dgm:pt>
    <dgm:pt modelId="{A59E5814-DF47-4B9F-91E4-CCC0ACC2FD47}" type="pres">
      <dgm:prSet presAssocID="{CBF6C708-5A5B-4004-8552-51E156110CB3}" presName="mainComposite" presStyleCnt="0">
        <dgm:presLayoutVars>
          <dgm:chPref val="1"/>
          <dgm:dir/>
          <dgm:animOne val="branch"/>
          <dgm:animLvl val="lvl"/>
          <dgm:resizeHandles val="exact"/>
        </dgm:presLayoutVars>
      </dgm:prSet>
      <dgm:spPr/>
      <dgm:t>
        <a:bodyPr/>
        <a:lstStyle/>
        <a:p>
          <a:endParaRPr lang="en-US"/>
        </a:p>
      </dgm:t>
    </dgm:pt>
    <dgm:pt modelId="{3F7E378E-3BBC-4B92-947C-110A43C21F82}" type="pres">
      <dgm:prSet presAssocID="{CBF6C708-5A5B-4004-8552-51E156110CB3}" presName="hierFlow" presStyleCnt="0"/>
      <dgm:spPr/>
    </dgm:pt>
    <dgm:pt modelId="{F53D9A2C-A348-4A20-83B6-130F91097891}" type="pres">
      <dgm:prSet presAssocID="{CBF6C708-5A5B-4004-8552-51E156110CB3}" presName="hierChild1" presStyleCnt="0">
        <dgm:presLayoutVars>
          <dgm:chPref val="1"/>
          <dgm:animOne val="branch"/>
          <dgm:animLvl val="lvl"/>
        </dgm:presLayoutVars>
      </dgm:prSet>
      <dgm:spPr/>
    </dgm:pt>
    <dgm:pt modelId="{88541F15-6738-4935-B540-B448D81E2815}" type="pres">
      <dgm:prSet presAssocID="{3DB83C75-A997-4559-A277-86D37F9F657F}" presName="Name14" presStyleCnt="0"/>
      <dgm:spPr/>
    </dgm:pt>
    <dgm:pt modelId="{142A0D67-C82D-4245-A431-3A4C1922EC7C}" type="pres">
      <dgm:prSet presAssocID="{3DB83C75-A997-4559-A277-86D37F9F657F}" presName="level1Shape" presStyleLbl="node0" presStyleIdx="0" presStyleCnt="1">
        <dgm:presLayoutVars>
          <dgm:chPref val="3"/>
        </dgm:presLayoutVars>
      </dgm:prSet>
      <dgm:spPr/>
      <dgm:t>
        <a:bodyPr/>
        <a:lstStyle/>
        <a:p>
          <a:endParaRPr lang="en-US"/>
        </a:p>
      </dgm:t>
    </dgm:pt>
    <dgm:pt modelId="{294942BF-93DA-4EC0-BE52-C6CC7BF7DF95}" type="pres">
      <dgm:prSet presAssocID="{3DB83C75-A997-4559-A277-86D37F9F657F}" presName="hierChild2" presStyleCnt="0"/>
      <dgm:spPr/>
    </dgm:pt>
    <dgm:pt modelId="{ADF88280-B246-4026-9BDA-160DAFF28276}" type="pres">
      <dgm:prSet presAssocID="{83E97524-810A-4CA7-9144-D93568AFEE88}" presName="Name19" presStyleLbl="parChTrans1D2" presStyleIdx="0" presStyleCnt="4"/>
      <dgm:spPr/>
      <dgm:t>
        <a:bodyPr/>
        <a:lstStyle/>
        <a:p>
          <a:endParaRPr lang="en-US"/>
        </a:p>
      </dgm:t>
    </dgm:pt>
    <dgm:pt modelId="{4ED2E06D-5A5C-4F49-8969-6E03FB09286F}" type="pres">
      <dgm:prSet presAssocID="{AE4922EE-D819-4EAA-87BC-805DF9A96F49}" presName="Name21" presStyleCnt="0"/>
      <dgm:spPr/>
    </dgm:pt>
    <dgm:pt modelId="{FF61459B-E149-419C-A21E-BBE0F243948C}" type="pres">
      <dgm:prSet presAssocID="{AE4922EE-D819-4EAA-87BC-805DF9A96F49}" presName="level2Shape" presStyleLbl="asst1" presStyleIdx="0" presStyleCnt="6"/>
      <dgm:spPr/>
      <dgm:t>
        <a:bodyPr/>
        <a:lstStyle/>
        <a:p>
          <a:endParaRPr lang="en-US"/>
        </a:p>
      </dgm:t>
    </dgm:pt>
    <dgm:pt modelId="{39E165F6-5F52-4489-BAF8-0C56F4291CBD}" type="pres">
      <dgm:prSet presAssocID="{AE4922EE-D819-4EAA-87BC-805DF9A96F49}" presName="hierChild3" presStyleCnt="0"/>
      <dgm:spPr/>
    </dgm:pt>
    <dgm:pt modelId="{BD305208-023E-4073-AFBE-B5B5FD0F43F5}" type="pres">
      <dgm:prSet presAssocID="{52016479-B6A0-49C9-98E5-B12BF9D695E6}" presName="Name19" presStyleLbl="parChTrans1D2" presStyleIdx="1" presStyleCnt="4"/>
      <dgm:spPr/>
      <dgm:t>
        <a:bodyPr/>
        <a:lstStyle/>
        <a:p>
          <a:endParaRPr lang="en-US"/>
        </a:p>
      </dgm:t>
    </dgm:pt>
    <dgm:pt modelId="{2ED6FC05-BEC1-42F8-8126-253F3A2BFB42}" type="pres">
      <dgm:prSet presAssocID="{A424AA36-0F5D-464E-A1A1-C14CDD79A353}" presName="Name21" presStyleCnt="0"/>
      <dgm:spPr/>
    </dgm:pt>
    <dgm:pt modelId="{60934BEE-EFD0-4613-9F5E-F7695828A1D0}" type="pres">
      <dgm:prSet presAssocID="{A424AA36-0F5D-464E-A1A1-C14CDD79A353}" presName="level2Shape" presStyleLbl="asst1" presStyleIdx="1" presStyleCnt="6" custScaleX="117109" custScaleY="126677"/>
      <dgm:spPr/>
      <dgm:t>
        <a:bodyPr/>
        <a:lstStyle/>
        <a:p>
          <a:endParaRPr lang="en-US"/>
        </a:p>
      </dgm:t>
    </dgm:pt>
    <dgm:pt modelId="{2CD24CB3-A454-4396-8EAE-8D8420A2FBAC}" type="pres">
      <dgm:prSet presAssocID="{A424AA36-0F5D-464E-A1A1-C14CDD79A353}" presName="hierChild3" presStyleCnt="0"/>
      <dgm:spPr/>
    </dgm:pt>
    <dgm:pt modelId="{2C736B3C-A904-4D53-ADCF-88CF6BDD1625}" type="pres">
      <dgm:prSet presAssocID="{3E6CA126-B142-40C9-B1C0-D32DFC5230EB}" presName="Name19" presStyleLbl="parChTrans1D2" presStyleIdx="2" presStyleCnt="4"/>
      <dgm:spPr/>
      <dgm:t>
        <a:bodyPr/>
        <a:lstStyle/>
        <a:p>
          <a:endParaRPr lang="en-US"/>
        </a:p>
      </dgm:t>
    </dgm:pt>
    <dgm:pt modelId="{B8E2597A-9DE9-49F8-A8AC-00483C9BF06D}" type="pres">
      <dgm:prSet presAssocID="{3BFD268F-26E6-444F-8CB5-B88EF9D4ECD1}" presName="Name21" presStyleCnt="0"/>
      <dgm:spPr/>
    </dgm:pt>
    <dgm:pt modelId="{FA69537C-2AF8-414B-9C6D-F77FAD9C6C07}" type="pres">
      <dgm:prSet presAssocID="{3BFD268F-26E6-444F-8CB5-B88EF9D4ECD1}" presName="level2Shape" presStyleLbl="asst1" presStyleIdx="2" presStyleCnt="6"/>
      <dgm:spPr/>
      <dgm:t>
        <a:bodyPr/>
        <a:lstStyle/>
        <a:p>
          <a:endParaRPr lang="en-US"/>
        </a:p>
      </dgm:t>
    </dgm:pt>
    <dgm:pt modelId="{2236062B-81F0-4B41-BE20-E2364DE8FC6D}" type="pres">
      <dgm:prSet presAssocID="{3BFD268F-26E6-444F-8CB5-B88EF9D4ECD1}" presName="hierChild3" presStyleCnt="0"/>
      <dgm:spPr/>
    </dgm:pt>
    <dgm:pt modelId="{B6B69A27-E083-4121-9DD0-5C5132C89226}" type="pres">
      <dgm:prSet presAssocID="{E5A35F5A-E4EC-417D-8039-8D74B4E2503E}" presName="Name19" presStyleLbl="parChTrans1D2" presStyleIdx="3" presStyleCnt="4"/>
      <dgm:spPr/>
      <dgm:t>
        <a:bodyPr/>
        <a:lstStyle/>
        <a:p>
          <a:endParaRPr lang="en-US"/>
        </a:p>
      </dgm:t>
    </dgm:pt>
    <dgm:pt modelId="{86EDE243-0B41-4212-9AA2-6F5C9AF97BAE}" type="pres">
      <dgm:prSet presAssocID="{81A13605-47E6-4783-86EA-9E21EA94B08D}" presName="Name21" presStyleCnt="0"/>
      <dgm:spPr/>
    </dgm:pt>
    <dgm:pt modelId="{C600A89B-78EC-4168-A65F-153A3BCD4BF6}" type="pres">
      <dgm:prSet presAssocID="{81A13605-47E6-4783-86EA-9E21EA94B08D}" presName="level2Shape" presStyleLbl="asst1" presStyleIdx="3" presStyleCnt="6"/>
      <dgm:spPr/>
      <dgm:t>
        <a:bodyPr/>
        <a:lstStyle/>
        <a:p>
          <a:endParaRPr lang="en-US"/>
        </a:p>
      </dgm:t>
    </dgm:pt>
    <dgm:pt modelId="{0A41C7F8-9704-4E27-B024-A25C3E7C927B}" type="pres">
      <dgm:prSet presAssocID="{81A13605-47E6-4783-86EA-9E21EA94B08D}" presName="hierChild3" presStyleCnt="0"/>
      <dgm:spPr/>
    </dgm:pt>
    <dgm:pt modelId="{72768818-D1ED-4DD8-8771-391733FE0B97}" type="pres">
      <dgm:prSet presAssocID="{A3713E74-767A-46E1-8C99-CD79E1329FFC}" presName="Name19" presStyleLbl="parChTrans1D3" presStyleIdx="0" presStyleCnt="2"/>
      <dgm:spPr/>
      <dgm:t>
        <a:bodyPr/>
        <a:lstStyle/>
        <a:p>
          <a:endParaRPr lang="en-US"/>
        </a:p>
      </dgm:t>
    </dgm:pt>
    <dgm:pt modelId="{07760200-1622-418B-A49E-FCF7A51659F7}" type="pres">
      <dgm:prSet presAssocID="{39A7F61A-5BDF-4244-8F18-8A8F50D42A60}" presName="Name21" presStyleCnt="0"/>
      <dgm:spPr/>
    </dgm:pt>
    <dgm:pt modelId="{3346942C-2F47-4B3F-BA0C-44A3056F523F}" type="pres">
      <dgm:prSet presAssocID="{39A7F61A-5BDF-4244-8F18-8A8F50D42A60}" presName="level2Shape" presStyleLbl="asst1" presStyleIdx="4" presStyleCnt="6" custScaleX="143420" custScaleY="90896"/>
      <dgm:spPr/>
      <dgm:t>
        <a:bodyPr/>
        <a:lstStyle/>
        <a:p>
          <a:endParaRPr lang="en-US"/>
        </a:p>
      </dgm:t>
    </dgm:pt>
    <dgm:pt modelId="{C4F005D4-D6A3-47EE-A74B-ACEB7E0B4506}" type="pres">
      <dgm:prSet presAssocID="{39A7F61A-5BDF-4244-8F18-8A8F50D42A60}" presName="hierChild3" presStyleCnt="0"/>
      <dgm:spPr/>
    </dgm:pt>
    <dgm:pt modelId="{4E81FA33-1CEC-435B-B54C-DA5FA1622198}" type="pres">
      <dgm:prSet presAssocID="{0F98AE69-4C3F-42EF-8866-782B6F5EDB72}" presName="Name19" presStyleLbl="parChTrans1D3" presStyleIdx="1" presStyleCnt="2"/>
      <dgm:spPr/>
      <dgm:t>
        <a:bodyPr/>
        <a:lstStyle/>
        <a:p>
          <a:endParaRPr lang="en-US"/>
        </a:p>
      </dgm:t>
    </dgm:pt>
    <dgm:pt modelId="{C313991A-0812-4150-B985-EDCF3D4B4C98}" type="pres">
      <dgm:prSet presAssocID="{158A6168-CFFF-40F4-A46F-6B0A364ABC9F}" presName="Name21" presStyleCnt="0"/>
      <dgm:spPr/>
    </dgm:pt>
    <dgm:pt modelId="{7CD72576-569C-4847-840F-B83DA99A59F3}" type="pres">
      <dgm:prSet presAssocID="{158A6168-CFFF-40F4-A46F-6B0A364ABC9F}" presName="level2Shape" presStyleLbl="asst1" presStyleIdx="5" presStyleCnt="6" custScaleX="100840" custScaleY="96284"/>
      <dgm:spPr/>
      <dgm:t>
        <a:bodyPr/>
        <a:lstStyle/>
        <a:p>
          <a:endParaRPr lang="en-US"/>
        </a:p>
      </dgm:t>
    </dgm:pt>
    <dgm:pt modelId="{DBD15E67-EEB2-43D8-BBB6-74F96C756B0E}" type="pres">
      <dgm:prSet presAssocID="{158A6168-CFFF-40F4-A46F-6B0A364ABC9F}" presName="hierChild3" presStyleCnt="0"/>
      <dgm:spPr/>
    </dgm:pt>
    <dgm:pt modelId="{4010E543-7508-49CE-A8EA-1676CE609FBC}" type="pres">
      <dgm:prSet presAssocID="{CBF6C708-5A5B-4004-8552-51E156110CB3}" presName="bgShapesFlow" presStyleCnt="0"/>
      <dgm:spPr/>
    </dgm:pt>
  </dgm:ptLst>
  <dgm:cxnLst>
    <dgm:cxn modelId="{36ACEFF6-8B01-464B-94CB-A278DF9F0C00}" srcId="{3DB83C75-A997-4559-A277-86D37F9F657F}" destId="{A424AA36-0F5D-464E-A1A1-C14CDD79A353}" srcOrd="1" destOrd="0" parTransId="{52016479-B6A0-49C9-98E5-B12BF9D695E6}" sibTransId="{DDE8C179-C578-40AC-91B8-3BDDCB0723F2}"/>
    <dgm:cxn modelId="{D3B7B897-A7BB-4060-840C-89F71E774A67}" type="presOf" srcId="{0F98AE69-4C3F-42EF-8866-782B6F5EDB72}" destId="{4E81FA33-1CEC-435B-B54C-DA5FA1622198}" srcOrd="0" destOrd="0" presId="urn:microsoft.com/office/officeart/2005/8/layout/hierarchy6"/>
    <dgm:cxn modelId="{96FC2784-FD6D-4EE1-8812-A3FE358469C8}" type="presOf" srcId="{3DB83C75-A997-4559-A277-86D37F9F657F}" destId="{142A0D67-C82D-4245-A431-3A4C1922EC7C}" srcOrd="0" destOrd="0" presId="urn:microsoft.com/office/officeart/2005/8/layout/hierarchy6"/>
    <dgm:cxn modelId="{C4E9BF56-7B5B-474A-B109-A9CF7C3CF5F2}" srcId="{3DB83C75-A997-4559-A277-86D37F9F657F}" destId="{AE4922EE-D819-4EAA-87BC-805DF9A96F49}" srcOrd="0" destOrd="0" parTransId="{83E97524-810A-4CA7-9144-D93568AFEE88}" sibTransId="{D24A7D4E-BE43-4563-9DCD-483AC54127D0}"/>
    <dgm:cxn modelId="{2E4C2819-9B1B-4D03-99BC-4A64CC582FE2}" srcId="{81A13605-47E6-4783-86EA-9E21EA94B08D}" destId="{39A7F61A-5BDF-4244-8F18-8A8F50D42A60}" srcOrd="0" destOrd="0" parTransId="{A3713E74-767A-46E1-8C99-CD79E1329FFC}" sibTransId="{F90D3098-6B76-43D1-8B41-3C9EE2D64A0C}"/>
    <dgm:cxn modelId="{9667FA9F-6CF4-4A20-BC06-F3F5C46469E2}" srcId="{CBF6C708-5A5B-4004-8552-51E156110CB3}" destId="{3DB83C75-A997-4559-A277-86D37F9F657F}" srcOrd="0" destOrd="0" parTransId="{DD32A1E8-8F9E-4FA7-8084-773A96C4F813}" sibTransId="{046FB2EF-4ED5-42AE-B830-1012A3B5D7C6}"/>
    <dgm:cxn modelId="{673D6F53-52E4-4DAF-BADF-1AA1842CA6A8}" type="presOf" srcId="{A3713E74-767A-46E1-8C99-CD79E1329FFC}" destId="{72768818-D1ED-4DD8-8771-391733FE0B97}" srcOrd="0" destOrd="0" presId="urn:microsoft.com/office/officeart/2005/8/layout/hierarchy6"/>
    <dgm:cxn modelId="{EC2E2E41-5274-41C1-8181-A844A1780BD4}" type="presOf" srcId="{E5A35F5A-E4EC-417D-8039-8D74B4E2503E}" destId="{B6B69A27-E083-4121-9DD0-5C5132C89226}" srcOrd="0" destOrd="0" presId="urn:microsoft.com/office/officeart/2005/8/layout/hierarchy6"/>
    <dgm:cxn modelId="{41A12D6B-43BF-4431-A388-566A72622639}" type="presOf" srcId="{39A7F61A-5BDF-4244-8F18-8A8F50D42A60}" destId="{3346942C-2F47-4B3F-BA0C-44A3056F523F}" srcOrd="0" destOrd="0" presId="urn:microsoft.com/office/officeart/2005/8/layout/hierarchy6"/>
    <dgm:cxn modelId="{CF9421E1-5B92-4C7D-B70C-5269BA1E6BE1}" type="presOf" srcId="{3E6CA126-B142-40C9-B1C0-D32DFC5230EB}" destId="{2C736B3C-A904-4D53-ADCF-88CF6BDD1625}" srcOrd="0" destOrd="0" presId="urn:microsoft.com/office/officeart/2005/8/layout/hierarchy6"/>
    <dgm:cxn modelId="{A737A23C-4829-4877-A20A-A0E3D7799E21}" type="presOf" srcId="{CBF6C708-5A5B-4004-8552-51E156110CB3}" destId="{A59E5814-DF47-4B9F-91E4-CCC0ACC2FD47}" srcOrd="0" destOrd="0" presId="urn:microsoft.com/office/officeart/2005/8/layout/hierarchy6"/>
    <dgm:cxn modelId="{10A1A059-2CAD-4FD6-864D-AC23E1F872F7}" type="presOf" srcId="{158A6168-CFFF-40F4-A46F-6B0A364ABC9F}" destId="{7CD72576-569C-4847-840F-B83DA99A59F3}" srcOrd="0" destOrd="0" presId="urn:microsoft.com/office/officeart/2005/8/layout/hierarchy6"/>
    <dgm:cxn modelId="{A8AE0D51-883D-4699-BBBE-4F8429699DE3}" srcId="{3DB83C75-A997-4559-A277-86D37F9F657F}" destId="{81A13605-47E6-4783-86EA-9E21EA94B08D}" srcOrd="3" destOrd="0" parTransId="{E5A35F5A-E4EC-417D-8039-8D74B4E2503E}" sibTransId="{E0A59CFC-434C-4811-AA12-0ABB7D9C85A9}"/>
    <dgm:cxn modelId="{3141A39D-208D-4B1B-BF2D-BDCF6D881211}" type="presOf" srcId="{A424AA36-0F5D-464E-A1A1-C14CDD79A353}" destId="{60934BEE-EFD0-4613-9F5E-F7695828A1D0}" srcOrd="0" destOrd="0" presId="urn:microsoft.com/office/officeart/2005/8/layout/hierarchy6"/>
    <dgm:cxn modelId="{90FCA0A3-47C5-435F-A716-2BD663B17E0D}" type="presOf" srcId="{81A13605-47E6-4783-86EA-9E21EA94B08D}" destId="{C600A89B-78EC-4168-A65F-153A3BCD4BF6}" srcOrd="0" destOrd="0" presId="urn:microsoft.com/office/officeart/2005/8/layout/hierarchy6"/>
    <dgm:cxn modelId="{2204090D-674E-4115-ABA0-ACEB879C6000}" srcId="{3DB83C75-A997-4559-A277-86D37F9F657F}" destId="{3BFD268F-26E6-444F-8CB5-B88EF9D4ECD1}" srcOrd="2" destOrd="0" parTransId="{3E6CA126-B142-40C9-B1C0-D32DFC5230EB}" sibTransId="{6F4AFA6E-5B6B-4894-94C6-B59734349ED2}"/>
    <dgm:cxn modelId="{F0DCD84C-9CBA-48F9-B4F8-45E7AB5330D9}" type="presOf" srcId="{AE4922EE-D819-4EAA-87BC-805DF9A96F49}" destId="{FF61459B-E149-419C-A21E-BBE0F243948C}" srcOrd="0" destOrd="0" presId="urn:microsoft.com/office/officeart/2005/8/layout/hierarchy6"/>
    <dgm:cxn modelId="{D689DEB2-1335-4B93-9001-7DD3DC18048D}" type="presOf" srcId="{3BFD268F-26E6-444F-8CB5-B88EF9D4ECD1}" destId="{FA69537C-2AF8-414B-9C6D-F77FAD9C6C07}" srcOrd="0" destOrd="0" presId="urn:microsoft.com/office/officeart/2005/8/layout/hierarchy6"/>
    <dgm:cxn modelId="{31896D5E-C63E-43A2-8681-1B7A50801104}" type="presOf" srcId="{83E97524-810A-4CA7-9144-D93568AFEE88}" destId="{ADF88280-B246-4026-9BDA-160DAFF28276}" srcOrd="0" destOrd="0" presId="urn:microsoft.com/office/officeart/2005/8/layout/hierarchy6"/>
    <dgm:cxn modelId="{5931AEDD-D3B9-4FC5-8BC5-43F6EEC84ECB}" type="presOf" srcId="{52016479-B6A0-49C9-98E5-B12BF9D695E6}" destId="{BD305208-023E-4073-AFBE-B5B5FD0F43F5}" srcOrd="0" destOrd="0" presId="urn:microsoft.com/office/officeart/2005/8/layout/hierarchy6"/>
    <dgm:cxn modelId="{C62FE5A2-58A3-4489-AF0B-448ABFC0CD72}" srcId="{81A13605-47E6-4783-86EA-9E21EA94B08D}" destId="{158A6168-CFFF-40F4-A46F-6B0A364ABC9F}" srcOrd="1" destOrd="0" parTransId="{0F98AE69-4C3F-42EF-8866-782B6F5EDB72}" sibTransId="{13F7B2BB-223D-4059-A7F5-79FC372FCB47}"/>
    <dgm:cxn modelId="{AF5B0DE6-5356-465E-ABAF-30E0777E2CF1}" type="presParOf" srcId="{A59E5814-DF47-4B9F-91E4-CCC0ACC2FD47}" destId="{3F7E378E-3BBC-4B92-947C-110A43C21F82}" srcOrd="0" destOrd="0" presId="urn:microsoft.com/office/officeart/2005/8/layout/hierarchy6"/>
    <dgm:cxn modelId="{F05717EC-722C-4ACB-A210-75832B6942F5}" type="presParOf" srcId="{3F7E378E-3BBC-4B92-947C-110A43C21F82}" destId="{F53D9A2C-A348-4A20-83B6-130F91097891}" srcOrd="0" destOrd="0" presId="urn:microsoft.com/office/officeart/2005/8/layout/hierarchy6"/>
    <dgm:cxn modelId="{E5B33A9D-0F77-427F-BD7F-8FFD59E890CB}" type="presParOf" srcId="{F53D9A2C-A348-4A20-83B6-130F91097891}" destId="{88541F15-6738-4935-B540-B448D81E2815}" srcOrd="0" destOrd="0" presId="urn:microsoft.com/office/officeart/2005/8/layout/hierarchy6"/>
    <dgm:cxn modelId="{BFDFA541-EEC9-472A-8294-51A507A0B9E2}" type="presParOf" srcId="{88541F15-6738-4935-B540-B448D81E2815}" destId="{142A0D67-C82D-4245-A431-3A4C1922EC7C}" srcOrd="0" destOrd="0" presId="urn:microsoft.com/office/officeart/2005/8/layout/hierarchy6"/>
    <dgm:cxn modelId="{74470B57-E9DC-475B-9F94-9E331BC0FFB7}" type="presParOf" srcId="{88541F15-6738-4935-B540-B448D81E2815}" destId="{294942BF-93DA-4EC0-BE52-C6CC7BF7DF95}" srcOrd="1" destOrd="0" presId="urn:microsoft.com/office/officeart/2005/8/layout/hierarchy6"/>
    <dgm:cxn modelId="{CFA286AA-22BE-4BD9-968F-2A851265CD37}" type="presParOf" srcId="{294942BF-93DA-4EC0-BE52-C6CC7BF7DF95}" destId="{ADF88280-B246-4026-9BDA-160DAFF28276}" srcOrd="0" destOrd="0" presId="urn:microsoft.com/office/officeart/2005/8/layout/hierarchy6"/>
    <dgm:cxn modelId="{2700A120-A811-473C-8D0B-7364A0B313ED}" type="presParOf" srcId="{294942BF-93DA-4EC0-BE52-C6CC7BF7DF95}" destId="{4ED2E06D-5A5C-4F49-8969-6E03FB09286F}" srcOrd="1" destOrd="0" presId="urn:microsoft.com/office/officeart/2005/8/layout/hierarchy6"/>
    <dgm:cxn modelId="{59D089C6-6B22-4993-A4EE-AE517AA0B283}" type="presParOf" srcId="{4ED2E06D-5A5C-4F49-8969-6E03FB09286F}" destId="{FF61459B-E149-419C-A21E-BBE0F243948C}" srcOrd="0" destOrd="0" presId="urn:microsoft.com/office/officeart/2005/8/layout/hierarchy6"/>
    <dgm:cxn modelId="{A0A14C1A-B086-41D3-BCA6-6C9F87FA95DB}" type="presParOf" srcId="{4ED2E06D-5A5C-4F49-8969-6E03FB09286F}" destId="{39E165F6-5F52-4489-BAF8-0C56F4291CBD}" srcOrd="1" destOrd="0" presId="urn:microsoft.com/office/officeart/2005/8/layout/hierarchy6"/>
    <dgm:cxn modelId="{7F52D6F8-913B-445B-9072-B80010FCD50B}" type="presParOf" srcId="{294942BF-93DA-4EC0-BE52-C6CC7BF7DF95}" destId="{BD305208-023E-4073-AFBE-B5B5FD0F43F5}" srcOrd="2" destOrd="0" presId="urn:microsoft.com/office/officeart/2005/8/layout/hierarchy6"/>
    <dgm:cxn modelId="{73750728-78DA-44F9-8B49-8A66645665B0}" type="presParOf" srcId="{294942BF-93DA-4EC0-BE52-C6CC7BF7DF95}" destId="{2ED6FC05-BEC1-42F8-8126-253F3A2BFB42}" srcOrd="3" destOrd="0" presId="urn:microsoft.com/office/officeart/2005/8/layout/hierarchy6"/>
    <dgm:cxn modelId="{444D603A-8CF1-45EC-BE27-0D42C84C8258}" type="presParOf" srcId="{2ED6FC05-BEC1-42F8-8126-253F3A2BFB42}" destId="{60934BEE-EFD0-4613-9F5E-F7695828A1D0}" srcOrd="0" destOrd="0" presId="urn:microsoft.com/office/officeart/2005/8/layout/hierarchy6"/>
    <dgm:cxn modelId="{51FC100F-B6B9-47FF-BB86-69BF62FE24C8}" type="presParOf" srcId="{2ED6FC05-BEC1-42F8-8126-253F3A2BFB42}" destId="{2CD24CB3-A454-4396-8EAE-8D8420A2FBAC}" srcOrd="1" destOrd="0" presId="urn:microsoft.com/office/officeart/2005/8/layout/hierarchy6"/>
    <dgm:cxn modelId="{D0F4A648-B093-4CEE-9A49-1F6E80661F18}" type="presParOf" srcId="{294942BF-93DA-4EC0-BE52-C6CC7BF7DF95}" destId="{2C736B3C-A904-4D53-ADCF-88CF6BDD1625}" srcOrd="4" destOrd="0" presId="urn:microsoft.com/office/officeart/2005/8/layout/hierarchy6"/>
    <dgm:cxn modelId="{7CDB934C-726D-4486-9EF5-EC82470B6A56}" type="presParOf" srcId="{294942BF-93DA-4EC0-BE52-C6CC7BF7DF95}" destId="{B8E2597A-9DE9-49F8-A8AC-00483C9BF06D}" srcOrd="5" destOrd="0" presId="urn:microsoft.com/office/officeart/2005/8/layout/hierarchy6"/>
    <dgm:cxn modelId="{1FB2754E-1ECE-412A-9E76-BA5375AF94BC}" type="presParOf" srcId="{B8E2597A-9DE9-49F8-A8AC-00483C9BF06D}" destId="{FA69537C-2AF8-414B-9C6D-F77FAD9C6C07}" srcOrd="0" destOrd="0" presId="urn:microsoft.com/office/officeart/2005/8/layout/hierarchy6"/>
    <dgm:cxn modelId="{2C530B85-E38D-4A09-90BC-DDA6C6DF77D3}" type="presParOf" srcId="{B8E2597A-9DE9-49F8-A8AC-00483C9BF06D}" destId="{2236062B-81F0-4B41-BE20-E2364DE8FC6D}" srcOrd="1" destOrd="0" presId="urn:microsoft.com/office/officeart/2005/8/layout/hierarchy6"/>
    <dgm:cxn modelId="{F357A0B8-2FD5-47DA-8F08-DEAF4EC50A34}" type="presParOf" srcId="{294942BF-93DA-4EC0-BE52-C6CC7BF7DF95}" destId="{B6B69A27-E083-4121-9DD0-5C5132C89226}" srcOrd="6" destOrd="0" presId="urn:microsoft.com/office/officeart/2005/8/layout/hierarchy6"/>
    <dgm:cxn modelId="{F01A5957-31CE-4EA8-9848-C26A154DA3B1}" type="presParOf" srcId="{294942BF-93DA-4EC0-BE52-C6CC7BF7DF95}" destId="{86EDE243-0B41-4212-9AA2-6F5C9AF97BAE}" srcOrd="7" destOrd="0" presId="urn:microsoft.com/office/officeart/2005/8/layout/hierarchy6"/>
    <dgm:cxn modelId="{14FDE7CF-0F1B-4C3E-9D0C-A6C26365E151}" type="presParOf" srcId="{86EDE243-0B41-4212-9AA2-6F5C9AF97BAE}" destId="{C600A89B-78EC-4168-A65F-153A3BCD4BF6}" srcOrd="0" destOrd="0" presId="urn:microsoft.com/office/officeart/2005/8/layout/hierarchy6"/>
    <dgm:cxn modelId="{CBAD1EF4-0637-4109-8C3D-FC3A275D0039}" type="presParOf" srcId="{86EDE243-0B41-4212-9AA2-6F5C9AF97BAE}" destId="{0A41C7F8-9704-4E27-B024-A25C3E7C927B}" srcOrd="1" destOrd="0" presId="urn:microsoft.com/office/officeart/2005/8/layout/hierarchy6"/>
    <dgm:cxn modelId="{3D3A1432-450B-495E-9023-B972DBDD6521}" type="presParOf" srcId="{0A41C7F8-9704-4E27-B024-A25C3E7C927B}" destId="{72768818-D1ED-4DD8-8771-391733FE0B97}" srcOrd="0" destOrd="0" presId="urn:microsoft.com/office/officeart/2005/8/layout/hierarchy6"/>
    <dgm:cxn modelId="{0D3DEAA2-CF44-48B1-9730-BB4BFCF1FE00}" type="presParOf" srcId="{0A41C7F8-9704-4E27-B024-A25C3E7C927B}" destId="{07760200-1622-418B-A49E-FCF7A51659F7}" srcOrd="1" destOrd="0" presId="urn:microsoft.com/office/officeart/2005/8/layout/hierarchy6"/>
    <dgm:cxn modelId="{B66BE684-413C-49D0-BC5B-9CDCE9760D11}" type="presParOf" srcId="{07760200-1622-418B-A49E-FCF7A51659F7}" destId="{3346942C-2F47-4B3F-BA0C-44A3056F523F}" srcOrd="0" destOrd="0" presId="urn:microsoft.com/office/officeart/2005/8/layout/hierarchy6"/>
    <dgm:cxn modelId="{E4F9768E-9DC0-46C7-BF77-F9FEA56B45A0}" type="presParOf" srcId="{07760200-1622-418B-A49E-FCF7A51659F7}" destId="{C4F005D4-D6A3-47EE-A74B-ACEB7E0B4506}" srcOrd="1" destOrd="0" presId="urn:microsoft.com/office/officeart/2005/8/layout/hierarchy6"/>
    <dgm:cxn modelId="{9D201E41-FCAE-492F-A238-7B2D618146B0}" type="presParOf" srcId="{0A41C7F8-9704-4E27-B024-A25C3E7C927B}" destId="{4E81FA33-1CEC-435B-B54C-DA5FA1622198}" srcOrd="2" destOrd="0" presId="urn:microsoft.com/office/officeart/2005/8/layout/hierarchy6"/>
    <dgm:cxn modelId="{0AFE3542-6EDC-4018-AA6C-0F201F463D0B}" type="presParOf" srcId="{0A41C7F8-9704-4E27-B024-A25C3E7C927B}" destId="{C313991A-0812-4150-B985-EDCF3D4B4C98}" srcOrd="3" destOrd="0" presId="urn:microsoft.com/office/officeart/2005/8/layout/hierarchy6"/>
    <dgm:cxn modelId="{981AEBB3-26C3-4E29-84B5-239B4C35FCA1}" type="presParOf" srcId="{C313991A-0812-4150-B985-EDCF3D4B4C98}" destId="{7CD72576-569C-4847-840F-B83DA99A59F3}" srcOrd="0" destOrd="0" presId="urn:microsoft.com/office/officeart/2005/8/layout/hierarchy6"/>
    <dgm:cxn modelId="{A8061871-F3F3-4161-A8DF-E4B7FEAC6C28}" type="presParOf" srcId="{C313991A-0812-4150-B985-EDCF3D4B4C98}" destId="{DBD15E67-EEB2-43D8-BBB6-74F96C756B0E}" srcOrd="1" destOrd="0" presId="urn:microsoft.com/office/officeart/2005/8/layout/hierarchy6"/>
    <dgm:cxn modelId="{35483D6F-6FD3-4FAA-9FA8-E8D6F25B8E20}" type="presParOf" srcId="{A59E5814-DF47-4B9F-91E4-CCC0ACC2FD47}" destId="{4010E543-7508-49CE-A8EA-1676CE609FB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98CE42-5675-456E-95B9-2FC086007218}"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IN"/>
        </a:p>
      </dgm:t>
    </dgm:pt>
    <dgm:pt modelId="{20EB1407-AE97-4EB5-89C5-B9D0C02D3B18}">
      <dgm:prSet phldrT="[Text]" custT="1"/>
      <dgm:spPr/>
      <dgm:t>
        <a:bodyPr/>
        <a:lstStyle/>
        <a:p>
          <a:r>
            <a:rPr lang="en-IN" sz="1800" b="1" dirty="0">
              <a:solidFill>
                <a:srgbClr val="000000"/>
              </a:solidFill>
              <a:latin typeface="Georgia" panose="02040502050405020303" pitchFamily="18" charset="0"/>
            </a:rPr>
            <a:t>Risk Families</a:t>
          </a:r>
        </a:p>
      </dgm:t>
    </dgm:pt>
    <dgm:pt modelId="{64BDA7E3-B00D-41E1-9795-DCEB899259B0}" type="parTrans" cxnId="{9A3F668E-06E6-4773-8074-53E84688B168}">
      <dgm:prSet/>
      <dgm:spPr/>
      <dgm:t>
        <a:bodyPr/>
        <a:lstStyle/>
        <a:p>
          <a:endParaRPr lang="en-IN"/>
        </a:p>
      </dgm:t>
    </dgm:pt>
    <dgm:pt modelId="{F811AC73-09BB-42CE-BDF5-A421B8AEAD7D}" type="sibTrans" cxnId="{9A3F668E-06E6-4773-8074-53E84688B168}">
      <dgm:prSet/>
      <dgm:spPr/>
      <dgm:t>
        <a:bodyPr/>
        <a:lstStyle/>
        <a:p>
          <a:endParaRPr lang="en-IN"/>
        </a:p>
      </dgm:t>
    </dgm:pt>
    <dgm:pt modelId="{5CCB3011-18EA-49BC-8C8A-FF03619AC724}">
      <dgm:prSet phldrT="[Text]" custT="1"/>
      <dgm:spPr>
        <a:solidFill>
          <a:srgbClr val="0070C0"/>
        </a:solidFill>
      </dgm:spPr>
      <dgm:t>
        <a:bodyPr/>
        <a:lstStyle/>
        <a:p>
          <a:r>
            <a:rPr lang="en-IN" sz="1800" dirty="0">
              <a:solidFill>
                <a:srgbClr val="000000"/>
              </a:solidFill>
              <a:latin typeface="Georgia" panose="02040502050405020303" pitchFamily="18" charset="0"/>
            </a:rPr>
            <a:t> Strategic Risk</a:t>
          </a:r>
        </a:p>
      </dgm:t>
    </dgm:pt>
    <dgm:pt modelId="{48535384-1765-4C9F-8517-718F11FDAEB0}" type="parTrans" cxnId="{B20C37E7-F617-42FE-B722-C25CC39D8696}">
      <dgm:prSet/>
      <dgm:spPr/>
      <dgm:t>
        <a:bodyPr/>
        <a:lstStyle/>
        <a:p>
          <a:endParaRPr lang="en-IN"/>
        </a:p>
      </dgm:t>
    </dgm:pt>
    <dgm:pt modelId="{12EA3E7D-E477-47AF-A4FB-F13FB2DF4C24}" type="sibTrans" cxnId="{B20C37E7-F617-42FE-B722-C25CC39D8696}">
      <dgm:prSet/>
      <dgm:spPr/>
      <dgm:t>
        <a:bodyPr/>
        <a:lstStyle/>
        <a:p>
          <a:endParaRPr lang="en-IN" sz="1800"/>
        </a:p>
      </dgm:t>
    </dgm:pt>
    <dgm:pt modelId="{E8D4EE7A-7546-4E50-8FB6-5A28209B6B22}">
      <dgm:prSet phldrT="[Text]" custT="1"/>
      <dgm:spPr>
        <a:solidFill>
          <a:srgbClr val="0070C0"/>
        </a:solidFill>
      </dgm:spPr>
      <dgm:t>
        <a:bodyPr/>
        <a:lstStyle/>
        <a:p>
          <a:r>
            <a:rPr lang="en-IN" sz="1800" dirty="0">
              <a:solidFill>
                <a:srgbClr val="000000"/>
              </a:solidFill>
              <a:latin typeface="Georgia" panose="02040502050405020303" pitchFamily="18" charset="0"/>
            </a:rPr>
            <a:t>Market Risk</a:t>
          </a:r>
        </a:p>
      </dgm:t>
    </dgm:pt>
    <dgm:pt modelId="{BE0385C3-6084-4D0E-9397-3A6DBFCD3D00}" type="parTrans" cxnId="{A1079954-F215-447E-AF3C-F66C0CD278B9}">
      <dgm:prSet/>
      <dgm:spPr/>
      <dgm:t>
        <a:bodyPr/>
        <a:lstStyle/>
        <a:p>
          <a:endParaRPr lang="en-IN"/>
        </a:p>
      </dgm:t>
    </dgm:pt>
    <dgm:pt modelId="{37181890-7173-453F-B4C0-748057F7F46B}" type="sibTrans" cxnId="{A1079954-F215-447E-AF3C-F66C0CD278B9}">
      <dgm:prSet/>
      <dgm:spPr/>
      <dgm:t>
        <a:bodyPr/>
        <a:lstStyle/>
        <a:p>
          <a:endParaRPr lang="en-IN" sz="1800"/>
        </a:p>
      </dgm:t>
    </dgm:pt>
    <dgm:pt modelId="{1396D29F-CEC4-4C8A-93E5-2D1E40D530A4}">
      <dgm:prSet phldrT="[Text]" custT="1"/>
      <dgm:spPr>
        <a:solidFill>
          <a:srgbClr val="775F55"/>
        </a:solidFill>
      </dgm:spPr>
      <dgm:t>
        <a:bodyPr/>
        <a:lstStyle/>
        <a:p>
          <a:r>
            <a:rPr lang="en-IN" sz="1800" dirty="0">
              <a:solidFill>
                <a:srgbClr val="000000"/>
              </a:solidFill>
              <a:latin typeface="Georgia" panose="02040502050405020303" pitchFamily="18" charset="0"/>
            </a:rPr>
            <a:t>Operational Risk</a:t>
          </a:r>
        </a:p>
      </dgm:t>
    </dgm:pt>
    <dgm:pt modelId="{7E3E31A8-7D8F-44A3-A491-7172A1C48147}" type="parTrans" cxnId="{C4572B2B-2D92-459F-8326-A1F13532AC09}">
      <dgm:prSet/>
      <dgm:spPr/>
      <dgm:t>
        <a:bodyPr/>
        <a:lstStyle/>
        <a:p>
          <a:endParaRPr lang="en-IN"/>
        </a:p>
      </dgm:t>
    </dgm:pt>
    <dgm:pt modelId="{47D0825C-4EC8-4D3C-B79D-06AE8B405E75}" type="sibTrans" cxnId="{C4572B2B-2D92-459F-8326-A1F13532AC09}">
      <dgm:prSet/>
      <dgm:spPr/>
      <dgm:t>
        <a:bodyPr/>
        <a:lstStyle/>
        <a:p>
          <a:endParaRPr lang="en-IN" sz="1800"/>
        </a:p>
      </dgm:t>
    </dgm:pt>
    <dgm:pt modelId="{20B4E4EE-DC26-44A9-A178-DC4A6773ABF9}">
      <dgm:prSet phldrT="[Text]" custT="1"/>
      <dgm:spPr>
        <a:solidFill>
          <a:srgbClr val="7DE9E9"/>
        </a:solidFill>
      </dgm:spPr>
      <dgm:t>
        <a:bodyPr/>
        <a:lstStyle/>
        <a:p>
          <a:pPr algn="ctr"/>
          <a:r>
            <a:rPr lang="en-IN" sz="1800" dirty="0">
              <a:solidFill>
                <a:srgbClr val="000000"/>
              </a:solidFill>
              <a:latin typeface="Georgia" panose="02040502050405020303" pitchFamily="18" charset="0"/>
            </a:rPr>
            <a:t>Technology Risk</a:t>
          </a:r>
        </a:p>
      </dgm:t>
    </dgm:pt>
    <dgm:pt modelId="{6988422D-45AC-461F-9552-D716D171D394}" type="parTrans" cxnId="{9A431840-B88A-4486-8396-0A0F57AF56DC}">
      <dgm:prSet/>
      <dgm:spPr/>
      <dgm:t>
        <a:bodyPr/>
        <a:lstStyle/>
        <a:p>
          <a:endParaRPr lang="en-IN"/>
        </a:p>
      </dgm:t>
    </dgm:pt>
    <dgm:pt modelId="{8CFF3AD5-16C7-4680-A4E4-365B2388F5B6}" type="sibTrans" cxnId="{9A431840-B88A-4486-8396-0A0F57AF56DC}">
      <dgm:prSet/>
      <dgm:spPr/>
      <dgm:t>
        <a:bodyPr/>
        <a:lstStyle/>
        <a:p>
          <a:endParaRPr lang="en-IN" sz="1800">
            <a:latin typeface="Georgia" panose="02040502050405020303" pitchFamily="18" charset="0"/>
          </a:endParaRPr>
        </a:p>
      </dgm:t>
    </dgm:pt>
    <dgm:pt modelId="{FF1FD20A-840B-428A-86BA-7D5FDC6839C9}">
      <dgm:prSet custT="1"/>
      <dgm:spPr>
        <a:solidFill>
          <a:srgbClr val="BA8BDD"/>
        </a:solidFill>
      </dgm:spPr>
      <dgm:t>
        <a:bodyPr/>
        <a:lstStyle/>
        <a:p>
          <a:r>
            <a:rPr lang="en-IN" sz="1800" dirty="0">
              <a:solidFill>
                <a:srgbClr val="000000"/>
              </a:solidFill>
              <a:latin typeface="Georgia" panose="02040502050405020303" pitchFamily="18" charset="0"/>
            </a:rPr>
            <a:t>Compliance risk</a:t>
          </a:r>
        </a:p>
      </dgm:t>
    </dgm:pt>
    <dgm:pt modelId="{A8FB46C3-9262-4D38-82CE-937F98F6CC5A}" type="parTrans" cxnId="{23D8E390-868E-480A-B740-9D7EA83FED3D}">
      <dgm:prSet/>
      <dgm:spPr/>
      <dgm:t>
        <a:bodyPr/>
        <a:lstStyle/>
        <a:p>
          <a:endParaRPr lang="en-IN"/>
        </a:p>
      </dgm:t>
    </dgm:pt>
    <dgm:pt modelId="{B99C5966-4377-4D96-8F17-7B9C2FA8E8DB}" type="sibTrans" cxnId="{23D8E390-868E-480A-B740-9D7EA83FED3D}">
      <dgm:prSet/>
      <dgm:spPr/>
      <dgm:t>
        <a:bodyPr/>
        <a:lstStyle/>
        <a:p>
          <a:endParaRPr lang="en-IN" sz="1800"/>
        </a:p>
      </dgm:t>
    </dgm:pt>
    <dgm:pt modelId="{080302ED-6C2D-499C-A22C-053192B4E480}">
      <dgm:prSet custT="1"/>
      <dgm:spPr>
        <a:solidFill>
          <a:schemeClr val="tx2"/>
        </a:solidFill>
      </dgm:spPr>
      <dgm:t>
        <a:bodyPr/>
        <a:lstStyle/>
        <a:p>
          <a:r>
            <a:rPr lang="en-IN" sz="1800" dirty="0">
              <a:solidFill>
                <a:srgbClr val="000000"/>
              </a:solidFill>
              <a:latin typeface="Georgia" panose="02040502050405020303" pitchFamily="18" charset="0"/>
            </a:rPr>
            <a:t> Financial Reporting risk</a:t>
          </a:r>
        </a:p>
      </dgm:t>
    </dgm:pt>
    <dgm:pt modelId="{7C8FD29A-5A12-4201-8B9D-808E64C93D04}" type="parTrans" cxnId="{5D177E82-AD9C-4114-B1E0-94AF6FF6A0E6}">
      <dgm:prSet/>
      <dgm:spPr/>
      <dgm:t>
        <a:bodyPr/>
        <a:lstStyle/>
        <a:p>
          <a:endParaRPr lang="en-IN"/>
        </a:p>
      </dgm:t>
    </dgm:pt>
    <dgm:pt modelId="{41923A23-86AA-4A91-94BA-35B251B2FDAD}" type="sibTrans" cxnId="{5D177E82-AD9C-4114-B1E0-94AF6FF6A0E6}">
      <dgm:prSet/>
      <dgm:spPr/>
      <dgm:t>
        <a:bodyPr/>
        <a:lstStyle/>
        <a:p>
          <a:endParaRPr lang="en-IN" sz="1800"/>
        </a:p>
      </dgm:t>
    </dgm:pt>
    <dgm:pt modelId="{79B87613-6B37-4738-AA2F-2940E45099FE}">
      <dgm:prSet custT="1"/>
      <dgm:spPr>
        <a:solidFill>
          <a:srgbClr val="FFC000"/>
        </a:solidFill>
      </dgm:spPr>
      <dgm:t>
        <a:bodyPr/>
        <a:lstStyle/>
        <a:p>
          <a:r>
            <a:rPr lang="en-IN" sz="1800" dirty="0">
              <a:solidFill>
                <a:srgbClr val="000000"/>
              </a:solidFill>
              <a:latin typeface="Georgia" panose="02040502050405020303" pitchFamily="18" charset="0"/>
            </a:rPr>
            <a:t>Organizational Risk</a:t>
          </a:r>
        </a:p>
      </dgm:t>
    </dgm:pt>
    <dgm:pt modelId="{815889F0-5A24-48FC-92F0-EA7CD3F90EB2}" type="parTrans" cxnId="{E8FCDEC3-F2CA-4324-BFF6-89AB478F38F1}">
      <dgm:prSet/>
      <dgm:spPr/>
      <dgm:t>
        <a:bodyPr/>
        <a:lstStyle/>
        <a:p>
          <a:endParaRPr lang="en-IN"/>
        </a:p>
      </dgm:t>
    </dgm:pt>
    <dgm:pt modelId="{930C4CD8-10E2-4355-88A4-D60C58149173}" type="sibTrans" cxnId="{E8FCDEC3-F2CA-4324-BFF6-89AB478F38F1}">
      <dgm:prSet/>
      <dgm:spPr/>
      <dgm:t>
        <a:bodyPr/>
        <a:lstStyle/>
        <a:p>
          <a:endParaRPr lang="en-IN" sz="1800"/>
        </a:p>
      </dgm:t>
    </dgm:pt>
    <dgm:pt modelId="{C95C5243-1AA1-45F6-9F72-0805F6B5FFAF}">
      <dgm:prSet custT="1"/>
      <dgm:spPr>
        <a:solidFill>
          <a:srgbClr val="C00000"/>
        </a:solidFill>
      </dgm:spPr>
      <dgm:t>
        <a:bodyPr/>
        <a:lstStyle/>
        <a:p>
          <a:r>
            <a:rPr lang="en-IN" sz="1800" dirty="0">
              <a:solidFill>
                <a:srgbClr val="000000"/>
              </a:solidFill>
              <a:latin typeface="Georgia" panose="02040502050405020303" pitchFamily="18" charset="0"/>
            </a:rPr>
            <a:t>Credit Risk</a:t>
          </a:r>
        </a:p>
      </dgm:t>
    </dgm:pt>
    <dgm:pt modelId="{D9C5F8BD-CBAF-474E-8599-FE91CEB36B76}" type="parTrans" cxnId="{BE0F3515-BF35-4E07-86F6-DE72DF0E19FA}">
      <dgm:prSet/>
      <dgm:spPr/>
      <dgm:t>
        <a:bodyPr/>
        <a:lstStyle/>
        <a:p>
          <a:endParaRPr lang="en-IN"/>
        </a:p>
      </dgm:t>
    </dgm:pt>
    <dgm:pt modelId="{73525311-C188-4031-A857-579515BE1F0D}" type="sibTrans" cxnId="{BE0F3515-BF35-4E07-86F6-DE72DF0E19FA}">
      <dgm:prSet/>
      <dgm:spPr/>
      <dgm:t>
        <a:bodyPr/>
        <a:lstStyle/>
        <a:p>
          <a:endParaRPr lang="en-IN" sz="1800"/>
        </a:p>
      </dgm:t>
    </dgm:pt>
    <dgm:pt modelId="{0D2C4F77-EF11-4621-850A-C8C746D082C6}">
      <dgm:prSet custT="1"/>
      <dgm:spPr>
        <a:solidFill>
          <a:srgbClr val="00B0F0"/>
        </a:solidFill>
      </dgm:spPr>
      <dgm:t>
        <a:bodyPr/>
        <a:lstStyle/>
        <a:p>
          <a:r>
            <a:rPr lang="en-IN" sz="1800" dirty="0">
              <a:solidFill>
                <a:srgbClr val="000000"/>
              </a:solidFill>
              <a:latin typeface="Georgia" panose="02040502050405020303" pitchFamily="18" charset="0"/>
            </a:rPr>
            <a:t>Insurance Risk</a:t>
          </a:r>
        </a:p>
      </dgm:t>
    </dgm:pt>
    <dgm:pt modelId="{2B77413D-EC4B-42E9-AAA0-09B0DBBC0995}" type="parTrans" cxnId="{DC4CBAA0-A0D4-4989-9BFA-B56BE7D8FE2C}">
      <dgm:prSet/>
      <dgm:spPr/>
      <dgm:t>
        <a:bodyPr/>
        <a:lstStyle/>
        <a:p>
          <a:endParaRPr lang="en-IN"/>
        </a:p>
      </dgm:t>
    </dgm:pt>
    <dgm:pt modelId="{756E0ECB-3D7E-444B-B024-8584E1E4AFFA}" type="sibTrans" cxnId="{DC4CBAA0-A0D4-4989-9BFA-B56BE7D8FE2C}">
      <dgm:prSet/>
      <dgm:spPr/>
      <dgm:t>
        <a:bodyPr/>
        <a:lstStyle/>
        <a:p>
          <a:endParaRPr lang="en-IN" sz="1800"/>
        </a:p>
      </dgm:t>
    </dgm:pt>
    <dgm:pt modelId="{624A5A92-999A-4EBE-85C3-9B277E6F1811}">
      <dgm:prSet custT="1"/>
      <dgm:spPr>
        <a:solidFill>
          <a:srgbClr val="7AA89D"/>
        </a:solidFill>
      </dgm:spPr>
      <dgm:t>
        <a:bodyPr/>
        <a:lstStyle/>
        <a:p>
          <a:r>
            <a:rPr lang="en-IN" sz="1800" dirty="0">
              <a:solidFill>
                <a:srgbClr val="000000"/>
              </a:solidFill>
              <a:latin typeface="Georgia" panose="02040502050405020303" pitchFamily="18" charset="0"/>
            </a:rPr>
            <a:t>Third party risk</a:t>
          </a:r>
        </a:p>
      </dgm:t>
    </dgm:pt>
    <dgm:pt modelId="{E73522FE-B729-4079-8394-3BF631BB2AC0}" type="parTrans" cxnId="{1B28245B-F4BA-441A-ABCE-0867C8BDF43A}">
      <dgm:prSet/>
      <dgm:spPr/>
      <dgm:t>
        <a:bodyPr/>
        <a:lstStyle/>
        <a:p>
          <a:endParaRPr lang="en-IN"/>
        </a:p>
      </dgm:t>
    </dgm:pt>
    <dgm:pt modelId="{FEE02951-64BA-446C-858E-F4A8F608C86C}" type="sibTrans" cxnId="{1B28245B-F4BA-441A-ABCE-0867C8BDF43A}">
      <dgm:prSet/>
      <dgm:spPr/>
      <dgm:t>
        <a:bodyPr/>
        <a:lstStyle/>
        <a:p>
          <a:endParaRPr lang="en-IN" sz="1800"/>
        </a:p>
      </dgm:t>
    </dgm:pt>
    <dgm:pt modelId="{93E9DA06-8E79-4632-90DC-99CB2FE885EE}">
      <dgm:prSet custT="1"/>
      <dgm:spPr>
        <a:solidFill>
          <a:srgbClr val="7DE9E9"/>
        </a:solidFill>
      </dgm:spPr>
      <dgm:t>
        <a:bodyPr/>
        <a:lstStyle/>
        <a:p>
          <a:r>
            <a:rPr lang="en-IN" sz="1800" dirty="0">
              <a:solidFill>
                <a:srgbClr val="000000"/>
              </a:solidFill>
              <a:latin typeface="Georgia" panose="02040502050405020303" pitchFamily="18" charset="0"/>
            </a:rPr>
            <a:t>Fraud Risk</a:t>
          </a:r>
        </a:p>
      </dgm:t>
    </dgm:pt>
    <dgm:pt modelId="{0ED26D7E-49C3-4D45-8BB4-10E8F34F8FFD}" type="parTrans" cxnId="{41D1A2A2-9A53-41EA-B0C6-265D5141AD7D}">
      <dgm:prSet/>
      <dgm:spPr/>
      <dgm:t>
        <a:bodyPr/>
        <a:lstStyle/>
        <a:p>
          <a:endParaRPr lang="en-IN"/>
        </a:p>
      </dgm:t>
    </dgm:pt>
    <dgm:pt modelId="{A70F147C-577B-4E96-B894-2EC9F33BEA69}" type="sibTrans" cxnId="{41D1A2A2-9A53-41EA-B0C6-265D5141AD7D}">
      <dgm:prSet/>
      <dgm:spPr/>
      <dgm:t>
        <a:bodyPr/>
        <a:lstStyle/>
        <a:p>
          <a:endParaRPr lang="en-IN" sz="1800"/>
        </a:p>
      </dgm:t>
    </dgm:pt>
    <dgm:pt modelId="{78675DEF-2FA6-48C0-B813-70F46CDB5D05}" type="pres">
      <dgm:prSet presAssocID="{7098CE42-5675-456E-95B9-2FC086007218}" presName="Name0" presStyleCnt="0">
        <dgm:presLayoutVars>
          <dgm:chMax val="1"/>
          <dgm:dir/>
          <dgm:animLvl val="ctr"/>
          <dgm:resizeHandles val="exact"/>
        </dgm:presLayoutVars>
      </dgm:prSet>
      <dgm:spPr/>
      <dgm:t>
        <a:bodyPr/>
        <a:lstStyle/>
        <a:p>
          <a:endParaRPr lang="en-US"/>
        </a:p>
      </dgm:t>
    </dgm:pt>
    <dgm:pt modelId="{D7B005A5-10C8-4613-B22E-2498B3265D34}" type="pres">
      <dgm:prSet presAssocID="{20EB1407-AE97-4EB5-89C5-B9D0C02D3B18}" presName="centerShape" presStyleLbl="node0" presStyleIdx="0" presStyleCnt="1" custScaleX="194872" custScaleY="161051"/>
      <dgm:spPr/>
      <dgm:t>
        <a:bodyPr/>
        <a:lstStyle/>
        <a:p>
          <a:endParaRPr lang="en-US"/>
        </a:p>
      </dgm:t>
    </dgm:pt>
    <dgm:pt modelId="{1146C2AA-1487-43AE-B8DB-F888BB6217AB}" type="pres">
      <dgm:prSet presAssocID="{5CCB3011-18EA-49BC-8C8A-FF03619AC724}" presName="node" presStyleLbl="node1" presStyleIdx="0" presStyleCnt="11" custScaleX="177156" custScaleY="146410">
        <dgm:presLayoutVars>
          <dgm:bulletEnabled val="1"/>
        </dgm:presLayoutVars>
      </dgm:prSet>
      <dgm:spPr/>
      <dgm:t>
        <a:bodyPr/>
        <a:lstStyle/>
        <a:p>
          <a:endParaRPr lang="en-US"/>
        </a:p>
      </dgm:t>
    </dgm:pt>
    <dgm:pt modelId="{8CB5305D-43C1-49C7-B06A-8ABE804713B6}" type="pres">
      <dgm:prSet presAssocID="{5CCB3011-18EA-49BC-8C8A-FF03619AC724}" presName="dummy" presStyleCnt="0"/>
      <dgm:spPr/>
    </dgm:pt>
    <dgm:pt modelId="{4D43E389-31CB-4610-9732-72E5082A300B}" type="pres">
      <dgm:prSet presAssocID="{12EA3E7D-E477-47AF-A4FB-F13FB2DF4C24}" presName="sibTrans" presStyleLbl="sibTrans2D1" presStyleIdx="0" presStyleCnt="11" custScaleX="110000" custScaleY="90909"/>
      <dgm:spPr/>
      <dgm:t>
        <a:bodyPr/>
        <a:lstStyle/>
        <a:p>
          <a:endParaRPr lang="en-US"/>
        </a:p>
      </dgm:t>
    </dgm:pt>
    <dgm:pt modelId="{229CABFA-5A52-4108-8CA3-A14352B07D94}" type="pres">
      <dgm:prSet presAssocID="{FF1FD20A-840B-428A-86BA-7D5FDC6839C9}" presName="node" presStyleLbl="node1" presStyleIdx="1" presStyleCnt="11" custScaleX="177156" custScaleY="146410">
        <dgm:presLayoutVars>
          <dgm:bulletEnabled val="1"/>
        </dgm:presLayoutVars>
      </dgm:prSet>
      <dgm:spPr/>
      <dgm:t>
        <a:bodyPr/>
        <a:lstStyle/>
        <a:p>
          <a:endParaRPr lang="en-US"/>
        </a:p>
      </dgm:t>
    </dgm:pt>
    <dgm:pt modelId="{A7CB5F56-821A-4716-BAF4-9E05E71C5681}" type="pres">
      <dgm:prSet presAssocID="{FF1FD20A-840B-428A-86BA-7D5FDC6839C9}" presName="dummy" presStyleCnt="0"/>
      <dgm:spPr/>
    </dgm:pt>
    <dgm:pt modelId="{5799E61E-C7A2-4CFE-BE0C-CD5E34BCE08C}" type="pres">
      <dgm:prSet presAssocID="{B99C5966-4377-4D96-8F17-7B9C2FA8E8DB}" presName="sibTrans" presStyleLbl="sibTrans2D1" presStyleIdx="1" presStyleCnt="11" custScaleX="110000" custScaleY="90909"/>
      <dgm:spPr/>
      <dgm:t>
        <a:bodyPr/>
        <a:lstStyle/>
        <a:p>
          <a:endParaRPr lang="en-US"/>
        </a:p>
      </dgm:t>
    </dgm:pt>
    <dgm:pt modelId="{3CC7FF3A-66A4-46D0-B729-94884CA9BBCE}" type="pres">
      <dgm:prSet presAssocID="{080302ED-6C2D-499C-A22C-053192B4E480}" presName="node" presStyleLbl="node1" presStyleIdx="2" presStyleCnt="11" custScaleX="196375" custScaleY="160656">
        <dgm:presLayoutVars>
          <dgm:bulletEnabled val="1"/>
        </dgm:presLayoutVars>
      </dgm:prSet>
      <dgm:spPr/>
      <dgm:t>
        <a:bodyPr/>
        <a:lstStyle/>
        <a:p>
          <a:endParaRPr lang="en-US"/>
        </a:p>
      </dgm:t>
    </dgm:pt>
    <dgm:pt modelId="{0D13A3E8-A50B-4875-8382-B806EA9B7D34}" type="pres">
      <dgm:prSet presAssocID="{080302ED-6C2D-499C-A22C-053192B4E480}" presName="dummy" presStyleCnt="0"/>
      <dgm:spPr/>
    </dgm:pt>
    <dgm:pt modelId="{C4A5D785-AD78-4DEC-8E0B-DFE1382879FA}" type="pres">
      <dgm:prSet presAssocID="{41923A23-86AA-4A91-94BA-35B251B2FDAD}" presName="sibTrans" presStyleLbl="sibTrans2D1" presStyleIdx="2" presStyleCnt="11" custScaleX="110000" custScaleY="90909"/>
      <dgm:spPr/>
      <dgm:t>
        <a:bodyPr/>
        <a:lstStyle/>
        <a:p>
          <a:endParaRPr lang="en-US"/>
        </a:p>
      </dgm:t>
    </dgm:pt>
    <dgm:pt modelId="{573536F8-2AA0-4924-AB20-1178B884C423}" type="pres">
      <dgm:prSet presAssocID="{79B87613-6B37-4738-AA2F-2940E45099FE}" presName="node" presStyleLbl="node1" presStyleIdx="3" presStyleCnt="11" custScaleX="177156" custScaleY="146410">
        <dgm:presLayoutVars>
          <dgm:bulletEnabled val="1"/>
        </dgm:presLayoutVars>
      </dgm:prSet>
      <dgm:spPr/>
      <dgm:t>
        <a:bodyPr/>
        <a:lstStyle/>
        <a:p>
          <a:endParaRPr lang="en-US"/>
        </a:p>
      </dgm:t>
    </dgm:pt>
    <dgm:pt modelId="{031F7B9D-3660-4354-B2A9-5BF9FC3C71EA}" type="pres">
      <dgm:prSet presAssocID="{79B87613-6B37-4738-AA2F-2940E45099FE}" presName="dummy" presStyleCnt="0"/>
      <dgm:spPr/>
    </dgm:pt>
    <dgm:pt modelId="{C3C51F93-5EBF-413D-A79B-D7DC0CE3C621}" type="pres">
      <dgm:prSet presAssocID="{930C4CD8-10E2-4355-88A4-D60C58149173}" presName="sibTrans" presStyleLbl="sibTrans2D1" presStyleIdx="3" presStyleCnt="11" custScaleX="110000" custScaleY="90909"/>
      <dgm:spPr/>
      <dgm:t>
        <a:bodyPr/>
        <a:lstStyle/>
        <a:p>
          <a:endParaRPr lang="en-US"/>
        </a:p>
      </dgm:t>
    </dgm:pt>
    <dgm:pt modelId="{EEA07C67-BC17-40A5-BBA3-B2B2F02C7A90}" type="pres">
      <dgm:prSet presAssocID="{C95C5243-1AA1-45F6-9F72-0805F6B5FFAF}" presName="node" presStyleLbl="node1" presStyleIdx="4" presStyleCnt="11" custScaleX="177156" custScaleY="146410">
        <dgm:presLayoutVars>
          <dgm:bulletEnabled val="1"/>
        </dgm:presLayoutVars>
      </dgm:prSet>
      <dgm:spPr/>
      <dgm:t>
        <a:bodyPr/>
        <a:lstStyle/>
        <a:p>
          <a:endParaRPr lang="en-US"/>
        </a:p>
      </dgm:t>
    </dgm:pt>
    <dgm:pt modelId="{77EC26CB-A6EF-410E-A64A-3C3E9D2CEA9D}" type="pres">
      <dgm:prSet presAssocID="{C95C5243-1AA1-45F6-9F72-0805F6B5FFAF}" presName="dummy" presStyleCnt="0"/>
      <dgm:spPr/>
    </dgm:pt>
    <dgm:pt modelId="{676E0233-DC04-416B-96D4-474A27CDFBA0}" type="pres">
      <dgm:prSet presAssocID="{73525311-C188-4031-A857-579515BE1F0D}" presName="sibTrans" presStyleLbl="sibTrans2D1" presStyleIdx="4" presStyleCnt="11" custScaleX="110000" custScaleY="90909"/>
      <dgm:spPr/>
      <dgm:t>
        <a:bodyPr/>
        <a:lstStyle/>
        <a:p>
          <a:endParaRPr lang="en-US"/>
        </a:p>
      </dgm:t>
    </dgm:pt>
    <dgm:pt modelId="{4BDF890F-7BA3-4E36-BE3D-E878D470763D}" type="pres">
      <dgm:prSet presAssocID="{0D2C4F77-EF11-4621-850A-C8C746D082C6}" presName="node" presStyleLbl="node1" presStyleIdx="5" presStyleCnt="11" custScaleX="177156" custScaleY="146410">
        <dgm:presLayoutVars>
          <dgm:bulletEnabled val="1"/>
        </dgm:presLayoutVars>
      </dgm:prSet>
      <dgm:spPr/>
      <dgm:t>
        <a:bodyPr/>
        <a:lstStyle/>
        <a:p>
          <a:endParaRPr lang="en-US"/>
        </a:p>
      </dgm:t>
    </dgm:pt>
    <dgm:pt modelId="{F9975CCE-7B0E-40A0-9605-BD3D29D0E3D2}" type="pres">
      <dgm:prSet presAssocID="{0D2C4F77-EF11-4621-850A-C8C746D082C6}" presName="dummy" presStyleCnt="0"/>
      <dgm:spPr/>
    </dgm:pt>
    <dgm:pt modelId="{D698F687-5389-4595-A1CF-84AFCD46C996}" type="pres">
      <dgm:prSet presAssocID="{756E0ECB-3D7E-444B-B024-8584E1E4AFFA}" presName="sibTrans" presStyleLbl="sibTrans2D1" presStyleIdx="5" presStyleCnt="11" custScaleX="110000" custScaleY="90909"/>
      <dgm:spPr/>
      <dgm:t>
        <a:bodyPr/>
        <a:lstStyle/>
        <a:p>
          <a:endParaRPr lang="en-US"/>
        </a:p>
      </dgm:t>
    </dgm:pt>
    <dgm:pt modelId="{C3C548C7-8C67-427C-A4DB-F381B4E7339E}" type="pres">
      <dgm:prSet presAssocID="{624A5A92-999A-4EBE-85C3-9B277E6F1811}" presName="node" presStyleLbl="node1" presStyleIdx="6" presStyleCnt="11" custScaleX="177156" custScaleY="146410">
        <dgm:presLayoutVars>
          <dgm:bulletEnabled val="1"/>
        </dgm:presLayoutVars>
      </dgm:prSet>
      <dgm:spPr/>
      <dgm:t>
        <a:bodyPr/>
        <a:lstStyle/>
        <a:p>
          <a:endParaRPr lang="en-US"/>
        </a:p>
      </dgm:t>
    </dgm:pt>
    <dgm:pt modelId="{DCB94C7A-241F-4A6E-9AD6-A26A77B7C442}" type="pres">
      <dgm:prSet presAssocID="{624A5A92-999A-4EBE-85C3-9B277E6F1811}" presName="dummy" presStyleCnt="0"/>
      <dgm:spPr/>
    </dgm:pt>
    <dgm:pt modelId="{53A9100B-364A-4688-974F-57580F225FFC}" type="pres">
      <dgm:prSet presAssocID="{FEE02951-64BA-446C-858E-F4A8F608C86C}" presName="sibTrans" presStyleLbl="sibTrans2D1" presStyleIdx="6" presStyleCnt="11" custScaleX="121000"/>
      <dgm:spPr/>
      <dgm:t>
        <a:bodyPr/>
        <a:lstStyle/>
        <a:p>
          <a:endParaRPr lang="en-US"/>
        </a:p>
      </dgm:t>
    </dgm:pt>
    <dgm:pt modelId="{DDE0FF0C-52F7-4132-9C35-31A098A936AB}" type="pres">
      <dgm:prSet presAssocID="{93E9DA06-8E79-4632-90DC-99CB2FE885EE}" presName="node" presStyleLbl="node1" presStyleIdx="7" presStyleCnt="11" custScaleX="177156" custScaleY="146410">
        <dgm:presLayoutVars>
          <dgm:bulletEnabled val="1"/>
        </dgm:presLayoutVars>
      </dgm:prSet>
      <dgm:spPr/>
      <dgm:t>
        <a:bodyPr/>
        <a:lstStyle/>
        <a:p>
          <a:endParaRPr lang="en-US"/>
        </a:p>
      </dgm:t>
    </dgm:pt>
    <dgm:pt modelId="{4EDE45E3-63F8-48D3-BFA3-ABA95C0BBF18}" type="pres">
      <dgm:prSet presAssocID="{93E9DA06-8E79-4632-90DC-99CB2FE885EE}" presName="dummy" presStyleCnt="0"/>
      <dgm:spPr/>
    </dgm:pt>
    <dgm:pt modelId="{AB2896E4-2092-47D0-84CE-735DCF49E078}" type="pres">
      <dgm:prSet presAssocID="{A70F147C-577B-4E96-B894-2EC9F33BEA69}" presName="sibTrans" presStyleLbl="sibTrans2D1" presStyleIdx="7" presStyleCnt="11" custScaleX="121000"/>
      <dgm:spPr/>
      <dgm:t>
        <a:bodyPr/>
        <a:lstStyle/>
        <a:p>
          <a:endParaRPr lang="en-US"/>
        </a:p>
      </dgm:t>
    </dgm:pt>
    <dgm:pt modelId="{DBB7928E-DC3D-4844-9B45-D8B06E32AEC9}" type="pres">
      <dgm:prSet presAssocID="{E8D4EE7A-7546-4E50-8FB6-5A28209B6B22}" presName="node" presStyleLbl="node1" presStyleIdx="8" presStyleCnt="11" custScaleX="177156" custScaleY="146410">
        <dgm:presLayoutVars>
          <dgm:bulletEnabled val="1"/>
        </dgm:presLayoutVars>
      </dgm:prSet>
      <dgm:spPr/>
      <dgm:t>
        <a:bodyPr/>
        <a:lstStyle/>
        <a:p>
          <a:endParaRPr lang="en-US"/>
        </a:p>
      </dgm:t>
    </dgm:pt>
    <dgm:pt modelId="{DC0B912B-5E11-4EF4-BE05-277BCC5761A0}" type="pres">
      <dgm:prSet presAssocID="{E8D4EE7A-7546-4E50-8FB6-5A28209B6B22}" presName="dummy" presStyleCnt="0"/>
      <dgm:spPr/>
    </dgm:pt>
    <dgm:pt modelId="{E6E041C3-9063-4015-8FE0-74BE99584803}" type="pres">
      <dgm:prSet presAssocID="{37181890-7173-453F-B4C0-748057F7F46B}" presName="sibTrans" presStyleLbl="sibTrans2D1" presStyleIdx="8" presStyleCnt="11" custScaleX="110000" custScaleY="90909"/>
      <dgm:spPr/>
      <dgm:t>
        <a:bodyPr/>
        <a:lstStyle/>
        <a:p>
          <a:endParaRPr lang="en-US"/>
        </a:p>
      </dgm:t>
    </dgm:pt>
    <dgm:pt modelId="{E98B99BA-2F98-4E51-8D46-F219446F6045}" type="pres">
      <dgm:prSet presAssocID="{1396D29F-CEC4-4C8A-93E5-2D1E40D530A4}" presName="node" presStyleLbl="node1" presStyleIdx="9" presStyleCnt="11" custScaleX="177156" custScaleY="146410">
        <dgm:presLayoutVars>
          <dgm:bulletEnabled val="1"/>
        </dgm:presLayoutVars>
      </dgm:prSet>
      <dgm:spPr/>
      <dgm:t>
        <a:bodyPr/>
        <a:lstStyle/>
        <a:p>
          <a:endParaRPr lang="en-US"/>
        </a:p>
      </dgm:t>
    </dgm:pt>
    <dgm:pt modelId="{2DD79442-4815-4CD3-B582-482C09CB9A58}" type="pres">
      <dgm:prSet presAssocID="{1396D29F-CEC4-4C8A-93E5-2D1E40D530A4}" presName="dummy" presStyleCnt="0"/>
      <dgm:spPr/>
    </dgm:pt>
    <dgm:pt modelId="{4E8C9EFC-3421-4CC8-A2D6-557C682B9DF2}" type="pres">
      <dgm:prSet presAssocID="{47D0825C-4EC8-4D3C-B79D-06AE8B405E75}" presName="sibTrans" presStyleLbl="sibTrans2D1" presStyleIdx="9" presStyleCnt="11" custScaleX="110000" custScaleY="90909"/>
      <dgm:spPr/>
      <dgm:t>
        <a:bodyPr/>
        <a:lstStyle/>
        <a:p>
          <a:endParaRPr lang="en-US"/>
        </a:p>
      </dgm:t>
    </dgm:pt>
    <dgm:pt modelId="{C748DE16-BAE6-4527-8337-B46FEA89AA4D}" type="pres">
      <dgm:prSet presAssocID="{20B4E4EE-DC26-44A9-A178-DC4A6773ABF9}" presName="node" presStyleLbl="node1" presStyleIdx="10" presStyleCnt="11" custScaleX="177156" custScaleY="146410">
        <dgm:presLayoutVars>
          <dgm:bulletEnabled val="1"/>
        </dgm:presLayoutVars>
      </dgm:prSet>
      <dgm:spPr/>
      <dgm:t>
        <a:bodyPr/>
        <a:lstStyle/>
        <a:p>
          <a:endParaRPr lang="en-US"/>
        </a:p>
      </dgm:t>
    </dgm:pt>
    <dgm:pt modelId="{AF23ADB7-92BF-4829-BBB3-5C2B6F82CAEE}" type="pres">
      <dgm:prSet presAssocID="{20B4E4EE-DC26-44A9-A178-DC4A6773ABF9}" presName="dummy" presStyleCnt="0"/>
      <dgm:spPr/>
    </dgm:pt>
    <dgm:pt modelId="{9730BB4D-A95E-44AF-98B5-296F4B5DA5D3}" type="pres">
      <dgm:prSet presAssocID="{8CFF3AD5-16C7-4680-A4E4-365B2388F5B6}" presName="sibTrans" presStyleLbl="sibTrans2D1" presStyleIdx="10" presStyleCnt="11" custScaleX="110000" custScaleY="90909"/>
      <dgm:spPr/>
      <dgm:t>
        <a:bodyPr/>
        <a:lstStyle/>
        <a:p>
          <a:endParaRPr lang="en-US"/>
        </a:p>
      </dgm:t>
    </dgm:pt>
  </dgm:ptLst>
  <dgm:cxnLst>
    <dgm:cxn modelId="{0FFC4AFA-4420-4901-8DB1-01E6CAF20F42}" type="presOf" srcId="{FF1FD20A-840B-428A-86BA-7D5FDC6839C9}" destId="{229CABFA-5A52-4108-8CA3-A14352B07D94}" srcOrd="0" destOrd="0" presId="urn:microsoft.com/office/officeart/2005/8/layout/radial6"/>
    <dgm:cxn modelId="{4BF66E9D-69C7-45CA-BCE4-612AEF7CFB8C}" type="presOf" srcId="{756E0ECB-3D7E-444B-B024-8584E1E4AFFA}" destId="{D698F687-5389-4595-A1CF-84AFCD46C996}" srcOrd="0" destOrd="0" presId="urn:microsoft.com/office/officeart/2005/8/layout/radial6"/>
    <dgm:cxn modelId="{61FF603A-2958-4CD2-9F9F-96C81EDFDDA9}" type="presOf" srcId="{37181890-7173-453F-B4C0-748057F7F46B}" destId="{E6E041C3-9063-4015-8FE0-74BE99584803}" srcOrd="0" destOrd="0" presId="urn:microsoft.com/office/officeart/2005/8/layout/radial6"/>
    <dgm:cxn modelId="{05224880-AEFD-4DC8-B7D0-29793734E8BB}" type="presOf" srcId="{20B4E4EE-DC26-44A9-A178-DC4A6773ABF9}" destId="{C748DE16-BAE6-4527-8337-B46FEA89AA4D}" srcOrd="0" destOrd="0" presId="urn:microsoft.com/office/officeart/2005/8/layout/radial6"/>
    <dgm:cxn modelId="{9E76CBDE-2598-4297-B714-BB0E7C30718E}" type="presOf" srcId="{930C4CD8-10E2-4355-88A4-D60C58149173}" destId="{C3C51F93-5EBF-413D-A79B-D7DC0CE3C621}" srcOrd="0" destOrd="0" presId="urn:microsoft.com/office/officeart/2005/8/layout/radial6"/>
    <dgm:cxn modelId="{0257EF12-F815-49D2-B147-6272C9C74C01}" type="presOf" srcId="{5CCB3011-18EA-49BC-8C8A-FF03619AC724}" destId="{1146C2AA-1487-43AE-B8DB-F888BB6217AB}" srcOrd="0" destOrd="0" presId="urn:microsoft.com/office/officeart/2005/8/layout/radial6"/>
    <dgm:cxn modelId="{5D177E82-AD9C-4114-B1E0-94AF6FF6A0E6}" srcId="{20EB1407-AE97-4EB5-89C5-B9D0C02D3B18}" destId="{080302ED-6C2D-499C-A22C-053192B4E480}" srcOrd="2" destOrd="0" parTransId="{7C8FD29A-5A12-4201-8B9D-808E64C93D04}" sibTransId="{41923A23-86AA-4A91-94BA-35B251B2FDAD}"/>
    <dgm:cxn modelId="{2C0CB14F-FDC0-4FA2-B7EE-FBB680B06AB4}" type="presOf" srcId="{93E9DA06-8E79-4632-90DC-99CB2FE885EE}" destId="{DDE0FF0C-52F7-4132-9C35-31A098A936AB}" srcOrd="0" destOrd="0" presId="urn:microsoft.com/office/officeart/2005/8/layout/radial6"/>
    <dgm:cxn modelId="{1B15418E-FAA9-4B86-9980-977E13EEFF7F}" type="presOf" srcId="{1396D29F-CEC4-4C8A-93E5-2D1E40D530A4}" destId="{E98B99BA-2F98-4E51-8D46-F219446F6045}" srcOrd="0" destOrd="0" presId="urn:microsoft.com/office/officeart/2005/8/layout/radial6"/>
    <dgm:cxn modelId="{C4572B2B-2D92-459F-8326-A1F13532AC09}" srcId="{20EB1407-AE97-4EB5-89C5-B9D0C02D3B18}" destId="{1396D29F-CEC4-4C8A-93E5-2D1E40D530A4}" srcOrd="9" destOrd="0" parTransId="{7E3E31A8-7D8F-44A3-A491-7172A1C48147}" sibTransId="{47D0825C-4EC8-4D3C-B79D-06AE8B405E75}"/>
    <dgm:cxn modelId="{230983D6-92E9-4406-993F-1BC31BD673CE}" type="presOf" srcId="{47D0825C-4EC8-4D3C-B79D-06AE8B405E75}" destId="{4E8C9EFC-3421-4CC8-A2D6-557C682B9DF2}" srcOrd="0" destOrd="0" presId="urn:microsoft.com/office/officeart/2005/8/layout/radial6"/>
    <dgm:cxn modelId="{9A3F668E-06E6-4773-8074-53E84688B168}" srcId="{7098CE42-5675-456E-95B9-2FC086007218}" destId="{20EB1407-AE97-4EB5-89C5-B9D0C02D3B18}" srcOrd="0" destOrd="0" parTransId="{64BDA7E3-B00D-41E1-9795-DCEB899259B0}" sibTransId="{F811AC73-09BB-42CE-BDF5-A421B8AEAD7D}"/>
    <dgm:cxn modelId="{41D1A2A2-9A53-41EA-B0C6-265D5141AD7D}" srcId="{20EB1407-AE97-4EB5-89C5-B9D0C02D3B18}" destId="{93E9DA06-8E79-4632-90DC-99CB2FE885EE}" srcOrd="7" destOrd="0" parTransId="{0ED26D7E-49C3-4D45-8BB4-10E8F34F8FFD}" sibTransId="{A70F147C-577B-4E96-B894-2EC9F33BEA69}"/>
    <dgm:cxn modelId="{BE0F3515-BF35-4E07-86F6-DE72DF0E19FA}" srcId="{20EB1407-AE97-4EB5-89C5-B9D0C02D3B18}" destId="{C95C5243-1AA1-45F6-9F72-0805F6B5FFAF}" srcOrd="4" destOrd="0" parTransId="{D9C5F8BD-CBAF-474E-8599-FE91CEB36B76}" sibTransId="{73525311-C188-4031-A857-579515BE1F0D}"/>
    <dgm:cxn modelId="{58981C28-E9FB-4533-9BAE-F379192E6AB0}" type="presOf" srcId="{0D2C4F77-EF11-4621-850A-C8C746D082C6}" destId="{4BDF890F-7BA3-4E36-BE3D-E878D470763D}" srcOrd="0" destOrd="0" presId="urn:microsoft.com/office/officeart/2005/8/layout/radial6"/>
    <dgm:cxn modelId="{A1079954-F215-447E-AF3C-F66C0CD278B9}" srcId="{20EB1407-AE97-4EB5-89C5-B9D0C02D3B18}" destId="{E8D4EE7A-7546-4E50-8FB6-5A28209B6B22}" srcOrd="8" destOrd="0" parTransId="{BE0385C3-6084-4D0E-9397-3A6DBFCD3D00}" sibTransId="{37181890-7173-453F-B4C0-748057F7F46B}"/>
    <dgm:cxn modelId="{1B28245B-F4BA-441A-ABCE-0867C8BDF43A}" srcId="{20EB1407-AE97-4EB5-89C5-B9D0C02D3B18}" destId="{624A5A92-999A-4EBE-85C3-9B277E6F1811}" srcOrd="6" destOrd="0" parTransId="{E73522FE-B729-4079-8394-3BF631BB2AC0}" sibTransId="{FEE02951-64BA-446C-858E-F4A8F608C86C}"/>
    <dgm:cxn modelId="{F0EFAEA0-81AF-4B2D-B963-643ADE6AC258}" type="presOf" srcId="{41923A23-86AA-4A91-94BA-35B251B2FDAD}" destId="{C4A5D785-AD78-4DEC-8E0B-DFE1382879FA}" srcOrd="0" destOrd="0" presId="urn:microsoft.com/office/officeart/2005/8/layout/radial6"/>
    <dgm:cxn modelId="{911E19AF-C519-4322-899A-4B4F07B1BDC5}" type="presOf" srcId="{B99C5966-4377-4D96-8F17-7B9C2FA8E8DB}" destId="{5799E61E-C7A2-4CFE-BE0C-CD5E34BCE08C}" srcOrd="0" destOrd="0" presId="urn:microsoft.com/office/officeart/2005/8/layout/radial6"/>
    <dgm:cxn modelId="{9F8CCF6D-731A-43EA-A9E3-A40FB987CC20}" type="presOf" srcId="{8CFF3AD5-16C7-4680-A4E4-365B2388F5B6}" destId="{9730BB4D-A95E-44AF-98B5-296F4B5DA5D3}" srcOrd="0" destOrd="0" presId="urn:microsoft.com/office/officeart/2005/8/layout/radial6"/>
    <dgm:cxn modelId="{0339CDF7-7BB1-47C4-A460-3116D73E799A}" type="presOf" srcId="{E8D4EE7A-7546-4E50-8FB6-5A28209B6B22}" destId="{DBB7928E-DC3D-4844-9B45-D8B06E32AEC9}" srcOrd="0" destOrd="0" presId="urn:microsoft.com/office/officeart/2005/8/layout/radial6"/>
    <dgm:cxn modelId="{371F7EAA-83E6-4D22-BEFB-9115EA3263A1}" type="presOf" srcId="{7098CE42-5675-456E-95B9-2FC086007218}" destId="{78675DEF-2FA6-48C0-B813-70F46CDB5D05}" srcOrd="0" destOrd="0" presId="urn:microsoft.com/office/officeart/2005/8/layout/radial6"/>
    <dgm:cxn modelId="{B85B41FB-C6FE-45ED-8F2F-90C6FC0F8319}" type="presOf" srcId="{624A5A92-999A-4EBE-85C3-9B277E6F1811}" destId="{C3C548C7-8C67-427C-A4DB-F381B4E7339E}" srcOrd="0" destOrd="0" presId="urn:microsoft.com/office/officeart/2005/8/layout/radial6"/>
    <dgm:cxn modelId="{70C652F4-042D-42C6-8EEB-95FA22222BE0}" type="presOf" srcId="{FEE02951-64BA-446C-858E-F4A8F608C86C}" destId="{53A9100B-364A-4688-974F-57580F225FFC}" srcOrd="0" destOrd="0" presId="urn:microsoft.com/office/officeart/2005/8/layout/radial6"/>
    <dgm:cxn modelId="{B20C37E7-F617-42FE-B722-C25CC39D8696}" srcId="{20EB1407-AE97-4EB5-89C5-B9D0C02D3B18}" destId="{5CCB3011-18EA-49BC-8C8A-FF03619AC724}" srcOrd="0" destOrd="0" parTransId="{48535384-1765-4C9F-8517-718F11FDAEB0}" sibTransId="{12EA3E7D-E477-47AF-A4FB-F13FB2DF4C24}"/>
    <dgm:cxn modelId="{45278BCC-F5FD-4A5B-BF6B-66C897AFF89B}" type="presOf" srcId="{79B87613-6B37-4738-AA2F-2940E45099FE}" destId="{573536F8-2AA0-4924-AB20-1178B884C423}" srcOrd="0" destOrd="0" presId="urn:microsoft.com/office/officeart/2005/8/layout/radial6"/>
    <dgm:cxn modelId="{23D8E390-868E-480A-B740-9D7EA83FED3D}" srcId="{20EB1407-AE97-4EB5-89C5-B9D0C02D3B18}" destId="{FF1FD20A-840B-428A-86BA-7D5FDC6839C9}" srcOrd="1" destOrd="0" parTransId="{A8FB46C3-9262-4D38-82CE-937F98F6CC5A}" sibTransId="{B99C5966-4377-4D96-8F17-7B9C2FA8E8DB}"/>
    <dgm:cxn modelId="{E8FCDEC3-F2CA-4324-BFF6-89AB478F38F1}" srcId="{20EB1407-AE97-4EB5-89C5-B9D0C02D3B18}" destId="{79B87613-6B37-4738-AA2F-2940E45099FE}" srcOrd="3" destOrd="0" parTransId="{815889F0-5A24-48FC-92F0-EA7CD3F90EB2}" sibTransId="{930C4CD8-10E2-4355-88A4-D60C58149173}"/>
    <dgm:cxn modelId="{1EFC24D0-B7CD-454A-92BB-6816E7032EA6}" type="presOf" srcId="{A70F147C-577B-4E96-B894-2EC9F33BEA69}" destId="{AB2896E4-2092-47D0-84CE-735DCF49E078}" srcOrd="0" destOrd="0" presId="urn:microsoft.com/office/officeart/2005/8/layout/radial6"/>
    <dgm:cxn modelId="{9A431840-B88A-4486-8396-0A0F57AF56DC}" srcId="{20EB1407-AE97-4EB5-89C5-B9D0C02D3B18}" destId="{20B4E4EE-DC26-44A9-A178-DC4A6773ABF9}" srcOrd="10" destOrd="0" parTransId="{6988422D-45AC-461F-9552-D716D171D394}" sibTransId="{8CFF3AD5-16C7-4680-A4E4-365B2388F5B6}"/>
    <dgm:cxn modelId="{DC4CBAA0-A0D4-4989-9BFA-B56BE7D8FE2C}" srcId="{20EB1407-AE97-4EB5-89C5-B9D0C02D3B18}" destId="{0D2C4F77-EF11-4621-850A-C8C746D082C6}" srcOrd="5" destOrd="0" parTransId="{2B77413D-EC4B-42E9-AAA0-09B0DBBC0995}" sibTransId="{756E0ECB-3D7E-444B-B024-8584E1E4AFFA}"/>
    <dgm:cxn modelId="{CA98CFB9-47BA-42CD-AEFF-7E12FA3FDF2D}" type="presOf" srcId="{73525311-C188-4031-A857-579515BE1F0D}" destId="{676E0233-DC04-416B-96D4-474A27CDFBA0}" srcOrd="0" destOrd="0" presId="urn:microsoft.com/office/officeart/2005/8/layout/radial6"/>
    <dgm:cxn modelId="{40D96536-5B74-44D8-835B-AC8158AE8453}" type="presOf" srcId="{080302ED-6C2D-499C-A22C-053192B4E480}" destId="{3CC7FF3A-66A4-46D0-B729-94884CA9BBCE}" srcOrd="0" destOrd="0" presId="urn:microsoft.com/office/officeart/2005/8/layout/radial6"/>
    <dgm:cxn modelId="{F384720C-954B-439E-B251-449407594F46}" type="presOf" srcId="{20EB1407-AE97-4EB5-89C5-B9D0C02D3B18}" destId="{D7B005A5-10C8-4613-B22E-2498B3265D34}" srcOrd="0" destOrd="0" presId="urn:microsoft.com/office/officeart/2005/8/layout/radial6"/>
    <dgm:cxn modelId="{F16B349D-59A0-4A87-90DD-B395F875553B}" type="presOf" srcId="{C95C5243-1AA1-45F6-9F72-0805F6B5FFAF}" destId="{EEA07C67-BC17-40A5-BBA3-B2B2F02C7A90}" srcOrd="0" destOrd="0" presId="urn:microsoft.com/office/officeart/2005/8/layout/radial6"/>
    <dgm:cxn modelId="{D4554E5E-6B83-43F4-85CF-C609247AB1F8}" type="presOf" srcId="{12EA3E7D-E477-47AF-A4FB-F13FB2DF4C24}" destId="{4D43E389-31CB-4610-9732-72E5082A300B}" srcOrd="0" destOrd="0" presId="urn:microsoft.com/office/officeart/2005/8/layout/radial6"/>
    <dgm:cxn modelId="{68038C6D-8D1E-4A99-8E5F-FC9A5DA3AB63}" type="presParOf" srcId="{78675DEF-2FA6-48C0-B813-70F46CDB5D05}" destId="{D7B005A5-10C8-4613-B22E-2498B3265D34}" srcOrd="0" destOrd="0" presId="urn:microsoft.com/office/officeart/2005/8/layout/radial6"/>
    <dgm:cxn modelId="{8C5C8A55-5C4F-45C7-8CAA-9457321C0F39}" type="presParOf" srcId="{78675DEF-2FA6-48C0-B813-70F46CDB5D05}" destId="{1146C2AA-1487-43AE-B8DB-F888BB6217AB}" srcOrd="1" destOrd="0" presId="urn:microsoft.com/office/officeart/2005/8/layout/radial6"/>
    <dgm:cxn modelId="{82E8853D-FD22-4E0B-809C-3965A601B81F}" type="presParOf" srcId="{78675DEF-2FA6-48C0-B813-70F46CDB5D05}" destId="{8CB5305D-43C1-49C7-B06A-8ABE804713B6}" srcOrd="2" destOrd="0" presId="urn:microsoft.com/office/officeart/2005/8/layout/radial6"/>
    <dgm:cxn modelId="{4037C1FE-6BDD-42AF-B8F3-5757DD8C8758}" type="presParOf" srcId="{78675DEF-2FA6-48C0-B813-70F46CDB5D05}" destId="{4D43E389-31CB-4610-9732-72E5082A300B}" srcOrd="3" destOrd="0" presId="urn:microsoft.com/office/officeart/2005/8/layout/radial6"/>
    <dgm:cxn modelId="{EB87340F-9A8B-4EE3-BD90-ECE423E9F350}" type="presParOf" srcId="{78675DEF-2FA6-48C0-B813-70F46CDB5D05}" destId="{229CABFA-5A52-4108-8CA3-A14352B07D94}" srcOrd="4" destOrd="0" presId="urn:microsoft.com/office/officeart/2005/8/layout/radial6"/>
    <dgm:cxn modelId="{4648670C-6D98-4850-B85B-313503D44796}" type="presParOf" srcId="{78675DEF-2FA6-48C0-B813-70F46CDB5D05}" destId="{A7CB5F56-821A-4716-BAF4-9E05E71C5681}" srcOrd="5" destOrd="0" presId="urn:microsoft.com/office/officeart/2005/8/layout/radial6"/>
    <dgm:cxn modelId="{9DAE4E42-883A-4B4E-B67B-E351DFB5CF68}" type="presParOf" srcId="{78675DEF-2FA6-48C0-B813-70F46CDB5D05}" destId="{5799E61E-C7A2-4CFE-BE0C-CD5E34BCE08C}" srcOrd="6" destOrd="0" presId="urn:microsoft.com/office/officeart/2005/8/layout/radial6"/>
    <dgm:cxn modelId="{36E08E81-503B-4FB6-B92B-4430A8AB961C}" type="presParOf" srcId="{78675DEF-2FA6-48C0-B813-70F46CDB5D05}" destId="{3CC7FF3A-66A4-46D0-B729-94884CA9BBCE}" srcOrd="7" destOrd="0" presId="urn:microsoft.com/office/officeart/2005/8/layout/radial6"/>
    <dgm:cxn modelId="{FE748F9C-F514-4266-9AB6-7D80E89003D2}" type="presParOf" srcId="{78675DEF-2FA6-48C0-B813-70F46CDB5D05}" destId="{0D13A3E8-A50B-4875-8382-B806EA9B7D34}" srcOrd="8" destOrd="0" presId="urn:microsoft.com/office/officeart/2005/8/layout/radial6"/>
    <dgm:cxn modelId="{6E362052-5618-4D71-A939-BFC6CB69AE21}" type="presParOf" srcId="{78675DEF-2FA6-48C0-B813-70F46CDB5D05}" destId="{C4A5D785-AD78-4DEC-8E0B-DFE1382879FA}" srcOrd="9" destOrd="0" presId="urn:microsoft.com/office/officeart/2005/8/layout/radial6"/>
    <dgm:cxn modelId="{37EBA068-62B6-4FEB-A742-869F41DFC987}" type="presParOf" srcId="{78675DEF-2FA6-48C0-B813-70F46CDB5D05}" destId="{573536F8-2AA0-4924-AB20-1178B884C423}" srcOrd="10" destOrd="0" presId="urn:microsoft.com/office/officeart/2005/8/layout/radial6"/>
    <dgm:cxn modelId="{37146E06-697D-4BB7-B223-22313ACCD25D}" type="presParOf" srcId="{78675DEF-2FA6-48C0-B813-70F46CDB5D05}" destId="{031F7B9D-3660-4354-B2A9-5BF9FC3C71EA}" srcOrd="11" destOrd="0" presId="urn:microsoft.com/office/officeart/2005/8/layout/radial6"/>
    <dgm:cxn modelId="{20206C42-8A12-405F-84AF-52C75727F140}" type="presParOf" srcId="{78675DEF-2FA6-48C0-B813-70F46CDB5D05}" destId="{C3C51F93-5EBF-413D-A79B-D7DC0CE3C621}" srcOrd="12" destOrd="0" presId="urn:microsoft.com/office/officeart/2005/8/layout/radial6"/>
    <dgm:cxn modelId="{A690341A-C073-48BA-8C31-95AF907EAECE}" type="presParOf" srcId="{78675DEF-2FA6-48C0-B813-70F46CDB5D05}" destId="{EEA07C67-BC17-40A5-BBA3-B2B2F02C7A90}" srcOrd="13" destOrd="0" presId="urn:microsoft.com/office/officeart/2005/8/layout/radial6"/>
    <dgm:cxn modelId="{384313BC-0017-4ABF-BCB4-3A15E7277A84}" type="presParOf" srcId="{78675DEF-2FA6-48C0-B813-70F46CDB5D05}" destId="{77EC26CB-A6EF-410E-A64A-3C3E9D2CEA9D}" srcOrd="14" destOrd="0" presId="urn:microsoft.com/office/officeart/2005/8/layout/radial6"/>
    <dgm:cxn modelId="{0F26308B-DFCF-4615-8CCE-185D06A3C2AF}" type="presParOf" srcId="{78675DEF-2FA6-48C0-B813-70F46CDB5D05}" destId="{676E0233-DC04-416B-96D4-474A27CDFBA0}" srcOrd="15" destOrd="0" presId="urn:microsoft.com/office/officeart/2005/8/layout/radial6"/>
    <dgm:cxn modelId="{2B9CC1EC-B649-42E6-9A72-AEEE007E9A96}" type="presParOf" srcId="{78675DEF-2FA6-48C0-B813-70F46CDB5D05}" destId="{4BDF890F-7BA3-4E36-BE3D-E878D470763D}" srcOrd="16" destOrd="0" presId="urn:microsoft.com/office/officeart/2005/8/layout/radial6"/>
    <dgm:cxn modelId="{C1471572-C006-4423-8381-69AA1BF5DBB1}" type="presParOf" srcId="{78675DEF-2FA6-48C0-B813-70F46CDB5D05}" destId="{F9975CCE-7B0E-40A0-9605-BD3D29D0E3D2}" srcOrd="17" destOrd="0" presId="urn:microsoft.com/office/officeart/2005/8/layout/radial6"/>
    <dgm:cxn modelId="{07B4DC5A-1620-4663-9B0A-C14EBB06796E}" type="presParOf" srcId="{78675DEF-2FA6-48C0-B813-70F46CDB5D05}" destId="{D698F687-5389-4595-A1CF-84AFCD46C996}" srcOrd="18" destOrd="0" presId="urn:microsoft.com/office/officeart/2005/8/layout/radial6"/>
    <dgm:cxn modelId="{2C1C6F06-6038-4C76-91E9-F1D25F511D01}" type="presParOf" srcId="{78675DEF-2FA6-48C0-B813-70F46CDB5D05}" destId="{C3C548C7-8C67-427C-A4DB-F381B4E7339E}" srcOrd="19" destOrd="0" presId="urn:microsoft.com/office/officeart/2005/8/layout/radial6"/>
    <dgm:cxn modelId="{93162AEC-6CFB-4853-8E6B-770D9019E42F}" type="presParOf" srcId="{78675DEF-2FA6-48C0-B813-70F46CDB5D05}" destId="{DCB94C7A-241F-4A6E-9AD6-A26A77B7C442}" srcOrd="20" destOrd="0" presId="urn:microsoft.com/office/officeart/2005/8/layout/radial6"/>
    <dgm:cxn modelId="{81CBE59C-CB3C-4E5F-81EF-E7399EE2AFCF}" type="presParOf" srcId="{78675DEF-2FA6-48C0-B813-70F46CDB5D05}" destId="{53A9100B-364A-4688-974F-57580F225FFC}" srcOrd="21" destOrd="0" presId="urn:microsoft.com/office/officeart/2005/8/layout/radial6"/>
    <dgm:cxn modelId="{DBC4E38D-BED6-47B3-AFF0-26AC93ED8992}" type="presParOf" srcId="{78675DEF-2FA6-48C0-B813-70F46CDB5D05}" destId="{DDE0FF0C-52F7-4132-9C35-31A098A936AB}" srcOrd="22" destOrd="0" presId="urn:microsoft.com/office/officeart/2005/8/layout/radial6"/>
    <dgm:cxn modelId="{2978C2EE-4FCB-4197-9A07-D5249E26A54E}" type="presParOf" srcId="{78675DEF-2FA6-48C0-B813-70F46CDB5D05}" destId="{4EDE45E3-63F8-48D3-BFA3-ABA95C0BBF18}" srcOrd="23" destOrd="0" presId="urn:microsoft.com/office/officeart/2005/8/layout/radial6"/>
    <dgm:cxn modelId="{2E813C42-53FC-4645-9DCF-4A9CC2DAD77C}" type="presParOf" srcId="{78675DEF-2FA6-48C0-B813-70F46CDB5D05}" destId="{AB2896E4-2092-47D0-84CE-735DCF49E078}" srcOrd="24" destOrd="0" presId="urn:microsoft.com/office/officeart/2005/8/layout/radial6"/>
    <dgm:cxn modelId="{5E2E6121-2618-4F6B-81D6-E0F9727651FF}" type="presParOf" srcId="{78675DEF-2FA6-48C0-B813-70F46CDB5D05}" destId="{DBB7928E-DC3D-4844-9B45-D8B06E32AEC9}" srcOrd="25" destOrd="0" presId="urn:microsoft.com/office/officeart/2005/8/layout/radial6"/>
    <dgm:cxn modelId="{64FE851E-93A0-4458-ADE8-50870CB13E34}" type="presParOf" srcId="{78675DEF-2FA6-48C0-B813-70F46CDB5D05}" destId="{DC0B912B-5E11-4EF4-BE05-277BCC5761A0}" srcOrd="26" destOrd="0" presId="urn:microsoft.com/office/officeart/2005/8/layout/radial6"/>
    <dgm:cxn modelId="{732AE770-5BB3-4F4D-AC48-FA2FA18B1B21}" type="presParOf" srcId="{78675DEF-2FA6-48C0-B813-70F46CDB5D05}" destId="{E6E041C3-9063-4015-8FE0-74BE99584803}" srcOrd="27" destOrd="0" presId="urn:microsoft.com/office/officeart/2005/8/layout/radial6"/>
    <dgm:cxn modelId="{C633EC3D-944B-44DA-87FB-5EC33A35CE0D}" type="presParOf" srcId="{78675DEF-2FA6-48C0-B813-70F46CDB5D05}" destId="{E98B99BA-2F98-4E51-8D46-F219446F6045}" srcOrd="28" destOrd="0" presId="urn:microsoft.com/office/officeart/2005/8/layout/radial6"/>
    <dgm:cxn modelId="{15AED138-0FF9-40B9-A809-E40B78EC49F4}" type="presParOf" srcId="{78675DEF-2FA6-48C0-B813-70F46CDB5D05}" destId="{2DD79442-4815-4CD3-B582-482C09CB9A58}" srcOrd="29" destOrd="0" presId="urn:microsoft.com/office/officeart/2005/8/layout/radial6"/>
    <dgm:cxn modelId="{4CAD9ED0-D6AE-4216-8A4E-91D4D11C52C3}" type="presParOf" srcId="{78675DEF-2FA6-48C0-B813-70F46CDB5D05}" destId="{4E8C9EFC-3421-4CC8-A2D6-557C682B9DF2}" srcOrd="30" destOrd="0" presId="urn:microsoft.com/office/officeart/2005/8/layout/radial6"/>
    <dgm:cxn modelId="{591287C1-71AE-49D2-9F79-99EFF68C13C1}" type="presParOf" srcId="{78675DEF-2FA6-48C0-B813-70F46CDB5D05}" destId="{C748DE16-BAE6-4527-8337-B46FEA89AA4D}" srcOrd="31" destOrd="0" presId="urn:microsoft.com/office/officeart/2005/8/layout/radial6"/>
    <dgm:cxn modelId="{50C2AFED-3281-4E9C-A578-18B969380606}" type="presParOf" srcId="{78675DEF-2FA6-48C0-B813-70F46CDB5D05}" destId="{AF23ADB7-92BF-4829-BBB3-5C2B6F82CAEE}" srcOrd="32" destOrd="0" presId="urn:microsoft.com/office/officeart/2005/8/layout/radial6"/>
    <dgm:cxn modelId="{E93822C5-1AA8-4724-BF38-A90EB68DCAF2}" type="presParOf" srcId="{78675DEF-2FA6-48C0-B813-70F46CDB5D05}" destId="{9730BB4D-A95E-44AF-98B5-296F4B5DA5D3}" srcOrd="33"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55C805-8532-4F46-883A-D2462B570753}"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IN"/>
        </a:p>
      </dgm:t>
    </dgm:pt>
    <dgm:pt modelId="{41C4A69A-52C8-4A0E-BB06-3F821D69AC41}">
      <dgm:prSet phldrT="[Text]" custT="1"/>
      <dgm:spPr>
        <a:solidFill>
          <a:srgbClr val="E86A73"/>
        </a:solidFill>
      </dgm:spPr>
      <dgm:t>
        <a:bodyPr/>
        <a:lstStyle/>
        <a:p>
          <a:r>
            <a:rPr lang="en-IN" sz="1800" dirty="0">
              <a:solidFill>
                <a:srgbClr val="000000"/>
              </a:solidFill>
              <a:latin typeface="Georgia" panose="02040502050405020303" pitchFamily="18" charset="0"/>
            </a:rPr>
            <a:t>Key Business processes</a:t>
          </a:r>
        </a:p>
      </dgm:t>
    </dgm:pt>
    <dgm:pt modelId="{B142787A-8B40-4626-BD3E-DB8CB3D48884}" type="parTrans" cxnId="{8CDBB9D8-CEF7-4DC3-9225-CC95181B30CC}">
      <dgm:prSet/>
      <dgm:spPr/>
      <dgm:t>
        <a:bodyPr/>
        <a:lstStyle/>
        <a:p>
          <a:endParaRPr lang="en-IN"/>
        </a:p>
      </dgm:t>
    </dgm:pt>
    <dgm:pt modelId="{EF12B3E4-7482-46F9-84F0-7245BE3AAA60}" type="sibTrans" cxnId="{8CDBB9D8-CEF7-4DC3-9225-CC95181B30CC}">
      <dgm:prSet/>
      <dgm:spPr/>
      <dgm:t>
        <a:bodyPr/>
        <a:lstStyle/>
        <a:p>
          <a:endParaRPr lang="en-IN"/>
        </a:p>
      </dgm:t>
    </dgm:pt>
    <dgm:pt modelId="{667457E8-9C79-4F23-9027-8C7D2979DC3D}">
      <dgm:prSet phldrT="[Text]" custT="1"/>
      <dgm:spPr>
        <a:solidFill>
          <a:schemeClr val="accent2">
            <a:lumMod val="60000"/>
            <a:lumOff val="40000"/>
          </a:schemeClr>
        </a:solidFill>
      </dgm:spPr>
      <dgm:t>
        <a:bodyPr/>
        <a:lstStyle/>
        <a:p>
          <a:r>
            <a:rPr lang="en-IN" sz="1800" dirty="0">
              <a:solidFill>
                <a:srgbClr val="000000"/>
              </a:solidFill>
              <a:latin typeface="Georgia" panose="02040502050405020303" pitchFamily="18" charset="0"/>
            </a:rPr>
            <a:t>Order to cash</a:t>
          </a:r>
        </a:p>
      </dgm:t>
    </dgm:pt>
    <dgm:pt modelId="{08BD6709-41D7-4F48-B764-32CFD1F5D9BF}" type="parTrans" cxnId="{DD3A1B30-36B8-4B18-A06F-A8FB37CCA4D9}">
      <dgm:prSet/>
      <dgm:spPr/>
      <dgm:t>
        <a:bodyPr/>
        <a:lstStyle/>
        <a:p>
          <a:endParaRPr lang="en-IN"/>
        </a:p>
      </dgm:t>
    </dgm:pt>
    <dgm:pt modelId="{BC5FD143-4FAC-4385-8B5E-A3CE58182AB9}" type="sibTrans" cxnId="{DD3A1B30-36B8-4B18-A06F-A8FB37CCA4D9}">
      <dgm:prSet/>
      <dgm:spPr/>
      <dgm:t>
        <a:bodyPr/>
        <a:lstStyle/>
        <a:p>
          <a:endParaRPr lang="en-IN"/>
        </a:p>
      </dgm:t>
    </dgm:pt>
    <dgm:pt modelId="{23CD81BE-9554-4B19-B58D-FC5D3C341815}">
      <dgm:prSet phldrT="[Text]" custT="1"/>
      <dgm:spPr>
        <a:solidFill>
          <a:srgbClr val="77D7CC"/>
        </a:solidFill>
      </dgm:spPr>
      <dgm:t>
        <a:bodyPr/>
        <a:lstStyle/>
        <a:p>
          <a:r>
            <a:rPr lang="en-IN" sz="1800" dirty="0">
              <a:solidFill>
                <a:srgbClr val="000000"/>
              </a:solidFill>
              <a:latin typeface="Georgia" panose="02040502050405020303" pitchFamily="18" charset="0"/>
            </a:rPr>
            <a:t>Procure to pay</a:t>
          </a:r>
        </a:p>
      </dgm:t>
    </dgm:pt>
    <dgm:pt modelId="{F770423B-385F-4353-AB5B-3B399F67AFCE}" type="parTrans" cxnId="{BDFB1BDC-EF04-4A70-9B1A-938C85A818EF}">
      <dgm:prSet/>
      <dgm:spPr/>
      <dgm:t>
        <a:bodyPr/>
        <a:lstStyle/>
        <a:p>
          <a:endParaRPr lang="en-IN"/>
        </a:p>
      </dgm:t>
    </dgm:pt>
    <dgm:pt modelId="{906F0BBC-4D81-4695-A155-8E6FC218E69B}" type="sibTrans" cxnId="{BDFB1BDC-EF04-4A70-9B1A-938C85A818EF}">
      <dgm:prSet/>
      <dgm:spPr/>
      <dgm:t>
        <a:bodyPr/>
        <a:lstStyle/>
        <a:p>
          <a:endParaRPr lang="en-IN"/>
        </a:p>
      </dgm:t>
    </dgm:pt>
    <dgm:pt modelId="{FD055168-6F50-4C72-9B87-5E92D89D2B9D}">
      <dgm:prSet phldrT="[Text]" custT="1"/>
      <dgm:spPr>
        <a:solidFill>
          <a:srgbClr val="D1B2E8"/>
        </a:solidFill>
      </dgm:spPr>
      <dgm:t>
        <a:bodyPr/>
        <a:lstStyle/>
        <a:p>
          <a:r>
            <a:rPr lang="en-IN" sz="1800" dirty="0">
              <a:solidFill>
                <a:srgbClr val="000000"/>
              </a:solidFill>
              <a:latin typeface="Georgia" panose="02040502050405020303" pitchFamily="18" charset="0"/>
            </a:rPr>
            <a:t>HR &amp; Payroll</a:t>
          </a:r>
        </a:p>
      </dgm:t>
    </dgm:pt>
    <dgm:pt modelId="{9367BFD8-0AD4-47E2-B7F2-29E9F340245B}" type="parTrans" cxnId="{DC78F603-B1E2-466B-9075-34DCB2ED6E7F}">
      <dgm:prSet/>
      <dgm:spPr/>
      <dgm:t>
        <a:bodyPr/>
        <a:lstStyle/>
        <a:p>
          <a:endParaRPr lang="en-IN"/>
        </a:p>
      </dgm:t>
    </dgm:pt>
    <dgm:pt modelId="{715DE55A-D765-4904-A56A-C10DE3651947}" type="sibTrans" cxnId="{DC78F603-B1E2-466B-9075-34DCB2ED6E7F}">
      <dgm:prSet/>
      <dgm:spPr/>
      <dgm:t>
        <a:bodyPr/>
        <a:lstStyle/>
        <a:p>
          <a:endParaRPr lang="en-IN"/>
        </a:p>
      </dgm:t>
    </dgm:pt>
    <dgm:pt modelId="{1E8035A0-078F-4150-A06E-0376E2DB4898}">
      <dgm:prSet phldrT="[Text]" custT="1"/>
      <dgm:spPr>
        <a:solidFill>
          <a:srgbClr val="92D050"/>
        </a:solidFill>
      </dgm:spPr>
      <dgm:t>
        <a:bodyPr/>
        <a:lstStyle/>
        <a:p>
          <a:r>
            <a:rPr lang="en-IN" sz="1800" dirty="0">
              <a:solidFill>
                <a:srgbClr val="000000"/>
              </a:solidFill>
              <a:latin typeface="Georgia" panose="02040502050405020303" pitchFamily="18" charset="0"/>
            </a:rPr>
            <a:t>Fixed Assets</a:t>
          </a:r>
        </a:p>
      </dgm:t>
    </dgm:pt>
    <dgm:pt modelId="{3A48A0F6-2B2F-4D09-B3EE-F4E40072F246}" type="parTrans" cxnId="{4621B676-F51D-46F7-8E16-60F0D91D206F}">
      <dgm:prSet/>
      <dgm:spPr/>
      <dgm:t>
        <a:bodyPr/>
        <a:lstStyle/>
        <a:p>
          <a:endParaRPr lang="en-IN"/>
        </a:p>
      </dgm:t>
    </dgm:pt>
    <dgm:pt modelId="{235A07E2-7D5D-42C0-9C02-C298E31978C1}" type="sibTrans" cxnId="{4621B676-F51D-46F7-8E16-60F0D91D206F}">
      <dgm:prSet/>
      <dgm:spPr/>
      <dgm:t>
        <a:bodyPr/>
        <a:lstStyle/>
        <a:p>
          <a:endParaRPr lang="en-IN"/>
        </a:p>
      </dgm:t>
    </dgm:pt>
    <dgm:pt modelId="{D27F0CA9-BC08-4A03-8A75-E09CEC0CE0C1}">
      <dgm:prSet custT="1"/>
      <dgm:spPr>
        <a:solidFill>
          <a:schemeClr val="accent4"/>
        </a:solidFill>
      </dgm:spPr>
      <dgm:t>
        <a:bodyPr/>
        <a:lstStyle/>
        <a:p>
          <a:r>
            <a:rPr lang="en-IN" sz="1800" dirty="0">
              <a:solidFill>
                <a:srgbClr val="000000"/>
              </a:solidFill>
              <a:latin typeface="Georgia" panose="02040502050405020303" pitchFamily="18" charset="0"/>
            </a:rPr>
            <a:t>Treasury</a:t>
          </a:r>
        </a:p>
      </dgm:t>
    </dgm:pt>
    <dgm:pt modelId="{1011F700-A81B-483C-98A4-D264E553604C}" type="parTrans" cxnId="{8F42CF45-54E9-4379-8641-7C4052B7072B}">
      <dgm:prSet/>
      <dgm:spPr/>
      <dgm:t>
        <a:bodyPr/>
        <a:lstStyle/>
        <a:p>
          <a:endParaRPr lang="en-IN"/>
        </a:p>
      </dgm:t>
    </dgm:pt>
    <dgm:pt modelId="{A7721960-B524-4E5B-9C6C-594AE1F11036}" type="sibTrans" cxnId="{8F42CF45-54E9-4379-8641-7C4052B7072B}">
      <dgm:prSet/>
      <dgm:spPr/>
      <dgm:t>
        <a:bodyPr/>
        <a:lstStyle/>
        <a:p>
          <a:endParaRPr lang="en-IN"/>
        </a:p>
      </dgm:t>
    </dgm:pt>
    <dgm:pt modelId="{94754DCC-55B8-42F8-A1AB-9D1E5485AD67}">
      <dgm:prSet custT="1"/>
      <dgm:spPr>
        <a:solidFill>
          <a:srgbClr val="94B6D2"/>
        </a:solidFill>
      </dgm:spPr>
      <dgm:t>
        <a:bodyPr/>
        <a:lstStyle/>
        <a:p>
          <a:r>
            <a:rPr lang="en-IN" sz="1700" dirty="0">
              <a:solidFill>
                <a:srgbClr val="000000"/>
              </a:solidFill>
              <a:latin typeface="Georgia" panose="02040502050405020303" pitchFamily="18" charset="0"/>
            </a:rPr>
            <a:t>Governance Controls</a:t>
          </a:r>
        </a:p>
      </dgm:t>
    </dgm:pt>
    <dgm:pt modelId="{82A29608-6BEB-4C1A-BCB6-47DA114563E8}" type="parTrans" cxnId="{FFEA46B6-F616-47AD-A132-AD1118E8164D}">
      <dgm:prSet/>
      <dgm:spPr/>
      <dgm:t>
        <a:bodyPr/>
        <a:lstStyle/>
        <a:p>
          <a:endParaRPr lang="en-IN"/>
        </a:p>
      </dgm:t>
    </dgm:pt>
    <dgm:pt modelId="{AA0DA2EA-9E15-483C-9C12-E972C213D961}" type="sibTrans" cxnId="{FFEA46B6-F616-47AD-A132-AD1118E8164D}">
      <dgm:prSet/>
      <dgm:spPr/>
      <dgm:t>
        <a:bodyPr/>
        <a:lstStyle/>
        <a:p>
          <a:endParaRPr lang="en-IN"/>
        </a:p>
      </dgm:t>
    </dgm:pt>
    <dgm:pt modelId="{67A446D1-BE09-431F-B7A2-D5E52C50B367}" type="pres">
      <dgm:prSet presAssocID="{2255C805-8532-4F46-883A-D2462B570753}" presName="Name0" presStyleCnt="0">
        <dgm:presLayoutVars>
          <dgm:chMax val="1"/>
          <dgm:chPref val="1"/>
          <dgm:dir/>
          <dgm:animOne val="branch"/>
          <dgm:animLvl val="lvl"/>
        </dgm:presLayoutVars>
      </dgm:prSet>
      <dgm:spPr/>
      <dgm:t>
        <a:bodyPr/>
        <a:lstStyle/>
        <a:p>
          <a:endParaRPr lang="en-US"/>
        </a:p>
      </dgm:t>
    </dgm:pt>
    <dgm:pt modelId="{EA44E88F-5E1E-4C1F-A394-99C7AE9C0921}" type="pres">
      <dgm:prSet presAssocID="{41C4A69A-52C8-4A0E-BB06-3F821D69AC41}" presName="Parent" presStyleLbl="node0" presStyleIdx="0" presStyleCnt="1">
        <dgm:presLayoutVars>
          <dgm:chMax val="6"/>
          <dgm:chPref val="6"/>
        </dgm:presLayoutVars>
      </dgm:prSet>
      <dgm:spPr/>
      <dgm:t>
        <a:bodyPr/>
        <a:lstStyle/>
        <a:p>
          <a:endParaRPr lang="en-US"/>
        </a:p>
      </dgm:t>
    </dgm:pt>
    <dgm:pt modelId="{684B7560-7252-4A7C-BA35-ABFD614287E5}" type="pres">
      <dgm:prSet presAssocID="{667457E8-9C79-4F23-9027-8C7D2979DC3D}" presName="Accent1" presStyleCnt="0"/>
      <dgm:spPr/>
    </dgm:pt>
    <dgm:pt modelId="{BE4259A5-A8B2-4087-B1E3-F6BE9BBFEF35}" type="pres">
      <dgm:prSet presAssocID="{667457E8-9C79-4F23-9027-8C7D2979DC3D}" presName="Accent" presStyleLbl="bgShp" presStyleIdx="0" presStyleCnt="6"/>
      <dgm:spPr/>
    </dgm:pt>
    <dgm:pt modelId="{C621FD63-CFE5-49FD-9383-B71F74606FFC}" type="pres">
      <dgm:prSet presAssocID="{667457E8-9C79-4F23-9027-8C7D2979DC3D}" presName="Child1" presStyleLbl="node1" presStyleIdx="0" presStyleCnt="6">
        <dgm:presLayoutVars>
          <dgm:chMax val="0"/>
          <dgm:chPref val="0"/>
          <dgm:bulletEnabled val="1"/>
        </dgm:presLayoutVars>
      </dgm:prSet>
      <dgm:spPr/>
      <dgm:t>
        <a:bodyPr/>
        <a:lstStyle/>
        <a:p>
          <a:endParaRPr lang="en-US"/>
        </a:p>
      </dgm:t>
    </dgm:pt>
    <dgm:pt modelId="{4B19745E-AF53-440C-985E-AAF514B8D07C}" type="pres">
      <dgm:prSet presAssocID="{23CD81BE-9554-4B19-B58D-FC5D3C341815}" presName="Accent2" presStyleCnt="0"/>
      <dgm:spPr/>
    </dgm:pt>
    <dgm:pt modelId="{13BB3FE0-B23E-4E92-B40D-39B7F8C4AAF9}" type="pres">
      <dgm:prSet presAssocID="{23CD81BE-9554-4B19-B58D-FC5D3C341815}" presName="Accent" presStyleLbl="bgShp" presStyleIdx="1" presStyleCnt="6"/>
      <dgm:spPr/>
    </dgm:pt>
    <dgm:pt modelId="{8A3B9910-BC8B-42E8-8EFD-3C4B80D4A618}" type="pres">
      <dgm:prSet presAssocID="{23CD81BE-9554-4B19-B58D-FC5D3C341815}" presName="Child2" presStyleLbl="node1" presStyleIdx="1" presStyleCnt="6">
        <dgm:presLayoutVars>
          <dgm:chMax val="0"/>
          <dgm:chPref val="0"/>
          <dgm:bulletEnabled val="1"/>
        </dgm:presLayoutVars>
      </dgm:prSet>
      <dgm:spPr/>
      <dgm:t>
        <a:bodyPr/>
        <a:lstStyle/>
        <a:p>
          <a:endParaRPr lang="en-US"/>
        </a:p>
      </dgm:t>
    </dgm:pt>
    <dgm:pt modelId="{4AB14EEC-3347-4D8E-8C93-19276F1C7005}" type="pres">
      <dgm:prSet presAssocID="{FD055168-6F50-4C72-9B87-5E92D89D2B9D}" presName="Accent3" presStyleCnt="0"/>
      <dgm:spPr/>
    </dgm:pt>
    <dgm:pt modelId="{12FFE6E9-EF35-49BD-B67F-FD9BFC1CFDC2}" type="pres">
      <dgm:prSet presAssocID="{FD055168-6F50-4C72-9B87-5E92D89D2B9D}" presName="Accent" presStyleLbl="bgShp" presStyleIdx="2" presStyleCnt="6"/>
      <dgm:spPr/>
    </dgm:pt>
    <dgm:pt modelId="{269C0485-0F1C-4AE7-ACCA-E3993A3F61BB}" type="pres">
      <dgm:prSet presAssocID="{FD055168-6F50-4C72-9B87-5E92D89D2B9D}" presName="Child3" presStyleLbl="node1" presStyleIdx="2" presStyleCnt="6">
        <dgm:presLayoutVars>
          <dgm:chMax val="0"/>
          <dgm:chPref val="0"/>
          <dgm:bulletEnabled val="1"/>
        </dgm:presLayoutVars>
      </dgm:prSet>
      <dgm:spPr/>
      <dgm:t>
        <a:bodyPr/>
        <a:lstStyle/>
        <a:p>
          <a:endParaRPr lang="en-US"/>
        </a:p>
      </dgm:t>
    </dgm:pt>
    <dgm:pt modelId="{80A65068-B1C5-43F3-906A-2A257E42F05D}" type="pres">
      <dgm:prSet presAssocID="{1E8035A0-078F-4150-A06E-0376E2DB4898}" presName="Accent4" presStyleCnt="0"/>
      <dgm:spPr/>
    </dgm:pt>
    <dgm:pt modelId="{931288AB-032E-4611-8392-E0880939E571}" type="pres">
      <dgm:prSet presAssocID="{1E8035A0-078F-4150-A06E-0376E2DB4898}" presName="Accent" presStyleLbl="bgShp" presStyleIdx="3" presStyleCnt="6"/>
      <dgm:spPr/>
    </dgm:pt>
    <dgm:pt modelId="{6DB321D0-4803-4B3B-9CD4-8019EBBB29D3}" type="pres">
      <dgm:prSet presAssocID="{1E8035A0-078F-4150-A06E-0376E2DB4898}" presName="Child4" presStyleLbl="node1" presStyleIdx="3" presStyleCnt="6">
        <dgm:presLayoutVars>
          <dgm:chMax val="0"/>
          <dgm:chPref val="0"/>
          <dgm:bulletEnabled val="1"/>
        </dgm:presLayoutVars>
      </dgm:prSet>
      <dgm:spPr/>
      <dgm:t>
        <a:bodyPr/>
        <a:lstStyle/>
        <a:p>
          <a:endParaRPr lang="en-US"/>
        </a:p>
      </dgm:t>
    </dgm:pt>
    <dgm:pt modelId="{91755792-1C14-4764-8E6E-FA6F2A48BA3F}" type="pres">
      <dgm:prSet presAssocID="{D27F0CA9-BC08-4A03-8A75-E09CEC0CE0C1}" presName="Accent5" presStyleCnt="0"/>
      <dgm:spPr/>
    </dgm:pt>
    <dgm:pt modelId="{E11E3B23-BD57-45FF-8E1D-111FBB887037}" type="pres">
      <dgm:prSet presAssocID="{D27F0CA9-BC08-4A03-8A75-E09CEC0CE0C1}" presName="Accent" presStyleLbl="bgShp" presStyleIdx="4" presStyleCnt="6"/>
      <dgm:spPr/>
    </dgm:pt>
    <dgm:pt modelId="{F2ED343E-3C0F-4B38-8390-FD346421EA0A}" type="pres">
      <dgm:prSet presAssocID="{D27F0CA9-BC08-4A03-8A75-E09CEC0CE0C1}" presName="Child5" presStyleLbl="node1" presStyleIdx="4" presStyleCnt="6">
        <dgm:presLayoutVars>
          <dgm:chMax val="0"/>
          <dgm:chPref val="0"/>
          <dgm:bulletEnabled val="1"/>
        </dgm:presLayoutVars>
      </dgm:prSet>
      <dgm:spPr/>
      <dgm:t>
        <a:bodyPr/>
        <a:lstStyle/>
        <a:p>
          <a:endParaRPr lang="en-US"/>
        </a:p>
      </dgm:t>
    </dgm:pt>
    <dgm:pt modelId="{340B5667-F90C-43B4-9184-66ADA924BDA2}" type="pres">
      <dgm:prSet presAssocID="{94754DCC-55B8-42F8-A1AB-9D1E5485AD67}" presName="Accent6" presStyleCnt="0"/>
      <dgm:spPr/>
    </dgm:pt>
    <dgm:pt modelId="{45597FF9-5330-40EB-9826-BA0A33D5610B}" type="pres">
      <dgm:prSet presAssocID="{94754DCC-55B8-42F8-A1AB-9D1E5485AD67}" presName="Accent" presStyleLbl="bgShp" presStyleIdx="5" presStyleCnt="6"/>
      <dgm:spPr/>
    </dgm:pt>
    <dgm:pt modelId="{286D573A-AF5C-4778-AF72-CF9B6CFAA17E}" type="pres">
      <dgm:prSet presAssocID="{94754DCC-55B8-42F8-A1AB-9D1E5485AD67}" presName="Child6" presStyleLbl="node1" presStyleIdx="5" presStyleCnt="6">
        <dgm:presLayoutVars>
          <dgm:chMax val="0"/>
          <dgm:chPref val="0"/>
          <dgm:bulletEnabled val="1"/>
        </dgm:presLayoutVars>
      </dgm:prSet>
      <dgm:spPr/>
      <dgm:t>
        <a:bodyPr/>
        <a:lstStyle/>
        <a:p>
          <a:endParaRPr lang="en-US"/>
        </a:p>
      </dgm:t>
    </dgm:pt>
  </dgm:ptLst>
  <dgm:cxnLst>
    <dgm:cxn modelId="{0F85F550-1488-4A29-94BB-93A0C3F3B6DB}" type="presOf" srcId="{41C4A69A-52C8-4A0E-BB06-3F821D69AC41}" destId="{EA44E88F-5E1E-4C1F-A394-99C7AE9C0921}" srcOrd="0" destOrd="0" presId="urn:microsoft.com/office/officeart/2011/layout/HexagonRadial"/>
    <dgm:cxn modelId="{BDFB1BDC-EF04-4A70-9B1A-938C85A818EF}" srcId="{41C4A69A-52C8-4A0E-BB06-3F821D69AC41}" destId="{23CD81BE-9554-4B19-B58D-FC5D3C341815}" srcOrd="1" destOrd="0" parTransId="{F770423B-385F-4353-AB5B-3B399F67AFCE}" sibTransId="{906F0BBC-4D81-4695-A155-8E6FC218E69B}"/>
    <dgm:cxn modelId="{DD3A1B30-36B8-4B18-A06F-A8FB37CCA4D9}" srcId="{41C4A69A-52C8-4A0E-BB06-3F821D69AC41}" destId="{667457E8-9C79-4F23-9027-8C7D2979DC3D}" srcOrd="0" destOrd="0" parTransId="{08BD6709-41D7-4F48-B764-32CFD1F5D9BF}" sibTransId="{BC5FD143-4FAC-4385-8B5E-A3CE58182AB9}"/>
    <dgm:cxn modelId="{A8EE55E2-F9E5-4355-9C4D-CA6138263CDF}" type="presOf" srcId="{FD055168-6F50-4C72-9B87-5E92D89D2B9D}" destId="{269C0485-0F1C-4AE7-ACCA-E3993A3F61BB}" srcOrd="0" destOrd="0" presId="urn:microsoft.com/office/officeart/2011/layout/HexagonRadial"/>
    <dgm:cxn modelId="{70545993-22AA-4977-9949-CEFAEF4DCDE9}" type="presOf" srcId="{2255C805-8532-4F46-883A-D2462B570753}" destId="{67A446D1-BE09-431F-B7A2-D5E52C50B367}" srcOrd="0" destOrd="0" presId="urn:microsoft.com/office/officeart/2011/layout/HexagonRadial"/>
    <dgm:cxn modelId="{46694C2E-04A1-4ED8-A45C-BDAD6790DCF4}" type="presOf" srcId="{1E8035A0-078F-4150-A06E-0376E2DB4898}" destId="{6DB321D0-4803-4B3B-9CD4-8019EBBB29D3}" srcOrd="0" destOrd="0" presId="urn:microsoft.com/office/officeart/2011/layout/HexagonRadial"/>
    <dgm:cxn modelId="{14DCA3B2-6F44-4519-AEEC-74F0539EB6F6}" type="presOf" srcId="{D27F0CA9-BC08-4A03-8A75-E09CEC0CE0C1}" destId="{F2ED343E-3C0F-4B38-8390-FD346421EA0A}" srcOrd="0" destOrd="0" presId="urn:microsoft.com/office/officeart/2011/layout/HexagonRadial"/>
    <dgm:cxn modelId="{FFEA46B6-F616-47AD-A132-AD1118E8164D}" srcId="{41C4A69A-52C8-4A0E-BB06-3F821D69AC41}" destId="{94754DCC-55B8-42F8-A1AB-9D1E5485AD67}" srcOrd="5" destOrd="0" parTransId="{82A29608-6BEB-4C1A-BCB6-47DA114563E8}" sibTransId="{AA0DA2EA-9E15-483C-9C12-E972C213D961}"/>
    <dgm:cxn modelId="{4621B676-F51D-46F7-8E16-60F0D91D206F}" srcId="{41C4A69A-52C8-4A0E-BB06-3F821D69AC41}" destId="{1E8035A0-078F-4150-A06E-0376E2DB4898}" srcOrd="3" destOrd="0" parTransId="{3A48A0F6-2B2F-4D09-B3EE-F4E40072F246}" sibTransId="{235A07E2-7D5D-42C0-9C02-C298E31978C1}"/>
    <dgm:cxn modelId="{7308EE30-6540-4D6A-8576-C767E20D093C}" type="presOf" srcId="{94754DCC-55B8-42F8-A1AB-9D1E5485AD67}" destId="{286D573A-AF5C-4778-AF72-CF9B6CFAA17E}" srcOrd="0" destOrd="0" presId="urn:microsoft.com/office/officeart/2011/layout/HexagonRadial"/>
    <dgm:cxn modelId="{0AA53B77-F9C5-41A4-AC7D-2A621EED3C5A}" type="presOf" srcId="{667457E8-9C79-4F23-9027-8C7D2979DC3D}" destId="{C621FD63-CFE5-49FD-9383-B71F74606FFC}" srcOrd="0" destOrd="0" presId="urn:microsoft.com/office/officeart/2011/layout/HexagonRadial"/>
    <dgm:cxn modelId="{8F42CF45-54E9-4379-8641-7C4052B7072B}" srcId="{41C4A69A-52C8-4A0E-BB06-3F821D69AC41}" destId="{D27F0CA9-BC08-4A03-8A75-E09CEC0CE0C1}" srcOrd="4" destOrd="0" parTransId="{1011F700-A81B-483C-98A4-D264E553604C}" sibTransId="{A7721960-B524-4E5B-9C6C-594AE1F11036}"/>
    <dgm:cxn modelId="{8CDBB9D8-CEF7-4DC3-9225-CC95181B30CC}" srcId="{2255C805-8532-4F46-883A-D2462B570753}" destId="{41C4A69A-52C8-4A0E-BB06-3F821D69AC41}" srcOrd="0" destOrd="0" parTransId="{B142787A-8B40-4626-BD3E-DB8CB3D48884}" sibTransId="{EF12B3E4-7482-46F9-84F0-7245BE3AAA60}"/>
    <dgm:cxn modelId="{DC78F603-B1E2-466B-9075-34DCB2ED6E7F}" srcId="{41C4A69A-52C8-4A0E-BB06-3F821D69AC41}" destId="{FD055168-6F50-4C72-9B87-5E92D89D2B9D}" srcOrd="2" destOrd="0" parTransId="{9367BFD8-0AD4-47E2-B7F2-29E9F340245B}" sibTransId="{715DE55A-D765-4904-A56A-C10DE3651947}"/>
    <dgm:cxn modelId="{9BA0E393-100D-42B7-A888-99FF72FDFBC2}" type="presOf" srcId="{23CD81BE-9554-4B19-B58D-FC5D3C341815}" destId="{8A3B9910-BC8B-42E8-8EFD-3C4B80D4A618}" srcOrd="0" destOrd="0" presId="urn:microsoft.com/office/officeart/2011/layout/HexagonRadial"/>
    <dgm:cxn modelId="{73F715E3-9453-43E4-B769-227CDB9BB8AD}" type="presParOf" srcId="{67A446D1-BE09-431F-B7A2-D5E52C50B367}" destId="{EA44E88F-5E1E-4C1F-A394-99C7AE9C0921}" srcOrd="0" destOrd="0" presId="urn:microsoft.com/office/officeart/2011/layout/HexagonRadial"/>
    <dgm:cxn modelId="{A8CC3C04-0B82-4F30-81A5-038B66F0E9FA}" type="presParOf" srcId="{67A446D1-BE09-431F-B7A2-D5E52C50B367}" destId="{684B7560-7252-4A7C-BA35-ABFD614287E5}" srcOrd="1" destOrd="0" presId="urn:microsoft.com/office/officeart/2011/layout/HexagonRadial"/>
    <dgm:cxn modelId="{4AA88853-8039-4938-8AFB-0356429F23DC}" type="presParOf" srcId="{684B7560-7252-4A7C-BA35-ABFD614287E5}" destId="{BE4259A5-A8B2-4087-B1E3-F6BE9BBFEF35}" srcOrd="0" destOrd="0" presId="urn:microsoft.com/office/officeart/2011/layout/HexagonRadial"/>
    <dgm:cxn modelId="{8BC8C228-02A2-4957-A3E5-B10A6E4F63A9}" type="presParOf" srcId="{67A446D1-BE09-431F-B7A2-D5E52C50B367}" destId="{C621FD63-CFE5-49FD-9383-B71F74606FFC}" srcOrd="2" destOrd="0" presId="urn:microsoft.com/office/officeart/2011/layout/HexagonRadial"/>
    <dgm:cxn modelId="{ED5FED68-0A92-4B4F-B9EA-F7F3A58CA1D7}" type="presParOf" srcId="{67A446D1-BE09-431F-B7A2-D5E52C50B367}" destId="{4B19745E-AF53-440C-985E-AAF514B8D07C}" srcOrd="3" destOrd="0" presId="urn:microsoft.com/office/officeart/2011/layout/HexagonRadial"/>
    <dgm:cxn modelId="{2B72AC7C-3001-4343-8AE4-2657DAAF456F}" type="presParOf" srcId="{4B19745E-AF53-440C-985E-AAF514B8D07C}" destId="{13BB3FE0-B23E-4E92-B40D-39B7F8C4AAF9}" srcOrd="0" destOrd="0" presId="urn:microsoft.com/office/officeart/2011/layout/HexagonRadial"/>
    <dgm:cxn modelId="{8D9987B5-C538-4611-A233-616D78C83C22}" type="presParOf" srcId="{67A446D1-BE09-431F-B7A2-D5E52C50B367}" destId="{8A3B9910-BC8B-42E8-8EFD-3C4B80D4A618}" srcOrd="4" destOrd="0" presId="urn:microsoft.com/office/officeart/2011/layout/HexagonRadial"/>
    <dgm:cxn modelId="{DBDF16EE-6324-4A2D-83DA-9C057FA7D1D6}" type="presParOf" srcId="{67A446D1-BE09-431F-B7A2-D5E52C50B367}" destId="{4AB14EEC-3347-4D8E-8C93-19276F1C7005}" srcOrd="5" destOrd="0" presId="urn:microsoft.com/office/officeart/2011/layout/HexagonRadial"/>
    <dgm:cxn modelId="{524DD8B5-96F9-4F8B-9204-082F9BB75E64}" type="presParOf" srcId="{4AB14EEC-3347-4D8E-8C93-19276F1C7005}" destId="{12FFE6E9-EF35-49BD-B67F-FD9BFC1CFDC2}" srcOrd="0" destOrd="0" presId="urn:microsoft.com/office/officeart/2011/layout/HexagonRadial"/>
    <dgm:cxn modelId="{BB52CAD3-8212-433D-AA85-0BC95AE07CC5}" type="presParOf" srcId="{67A446D1-BE09-431F-B7A2-D5E52C50B367}" destId="{269C0485-0F1C-4AE7-ACCA-E3993A3F61BB}" srcOrd="6" destOrd="0" presId="urn:microsoft.com/office/officeart/2011/layout/HexagonRadial"/>
    <dgm:cxn modelId="{C928ED43-E095-44D8-9FA6-100365E13E40}" type="presParOf" srcId="{67A446D1-BE09-431F-B7A2-D5E52C50B367}" destId="{80A65068-B1C5-43F3-906A-2A257E42F05D}" srcOrd="7" destOrd="0" presId="urn:microsoft.com/office/officeart/2011/layout/HexagonRadial"/>
    <dgm:cxn modelId="{F5DA0D63-02F6-4B03-BD55-EC6F45389C34}" type="presParOf" srcId="{80A65068-B1C5-43F3-906A-2A257E42F05D}" destId="{931288AB-032E-4611-8392-E0880939E571}" srcOrd="0" destOrd="0" presId="urn:microsoft.com/office/officeart/2011/layout/HexagonRadial"/>
    <dgm:cxn modelId="{9581434D-B34F-4152-85F1-0D64C40AD483}" type="presParOf" srcId="{67A446D1-BE09-431F-B7A2-D5E52C50B367}" destId="{6DB321D0-4803-4B3B-9CD4-8019EBBB29D3}" srcOrd="8" destOrd="0" presId="urn:microsoft.com/office/officeart/2011/layout/HexagonRadial"/>
    <dgm:cxn modelId="{B6D8660C-2E4E-41A6-AA67-D2BFD86722F9}" type="presParOf" srcId="{67A446D1-BE09-431F-B7A2-D5E52C50B367}" destId="{91755792-1C14-4764-8E6E-FA6F2A48BA3F}" srcOrd="9" destOrd="0" presId="urn:microsoft.com/office/officeart/2011/layout/HexagonRadial"/>
    <dgm:cxn modelId="{203A93E2-BBD1-4580-8A4C-07AF98A0995F}" type="presParOf" srcId="{91755792-1C14-4764-8E6E-FA6F2A48BA3F}" destId="{E11E3B23-BD57-45FF-8E1D-111FBB887037}" srcOrd="0" destOrd="0" presId="urn:microsoft.com/office/officeart/2011/layout/HexagonRadial"/>
    <dgm:cxn modelId="{EB4993B9-BA47-4895-BD90-907CCD823E00}" type="presParOf" srcId="{67A446D1-BE09-431F-B7A2-D5E52C50B367}" destId="{F2ED343E-3C0F-4B38-8390-FD346421EA0A}" srcOrd="10" destOrd="0" presId="urn:microsoft.com/office/officeart/2011/layout/HexagonRadial"/>
    <dgm:cxn modelId="{A7CD4DD0-8D5A-4A20-958C-9626FF73A305}" type="presParOf" srcId="{67A446D1-BE09-431F-B7A2-D5E52C50B367}" destId="{340B5667-F90C-43B4-9184-66ADA924BDA2}" srcOrd="11" destOrd="0" presId="urn:microsoft.com/office/officeart/2011/layout/HexagonRadial"/>
    <dgm:cxn modelId="{39677135-A583-461F-906B-E92F981EAC36}" type="presParOf" srcId="{340B5667-F90C-43B4-9184-66ADA924BDA2}" destId="{45597FF9-5330-40EB-9826-BA0A33D5610B}" srcOrd="0" destOrd="0" presId="urn:microsoft.com/office/officeart/2011/layout/HexagonRadial"/>
    <dgm:cxn modelId="{D75B090A-9352-4E8A-A927-BCDE3DE41206}" type="presParOf" srcId="{67A446D1-BE09-431F-B7A2-D5E52C50B367}" destId="{286D573A-AF5C-4778-AF72-CF9B6CFAA17E}"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BCF9B-8B08-4860-988B-0F42C2BA56A2}">
      <dsp:nvSpPr>
        <dsp:cNvPr id="0" name=""/>
        <dsp:cNvSpPr/>
      </dsp:nvSpPr>
      <dsp:spPr>
        <a:xfrm>
          <a:off x="0" y="475472"/>
          <a:ext cx="9878509"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E652AD-7A10-45B6-B962-1CD427A05174}">
      <dsp:nvSpPr>
        <dsp:cNvPr id="0" name=""/>
        <dsp:cNvSpPr/>
      </dsp:nvSpPr>
      <dsp:spPr>
        <a:xfrm>
          <a:off x="493925" y="99804"/>
          <a:ext cx="5714865" cy="5527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369" tIns="0" rIns="261369" bIns="0" numCol="1" spcCol="1270" anchor="ctr" anchorCtr="0">
          <a:noAutofit/>
        </a:bodyPr>
        <a:lstStyle/>
        <a:p>
          <a:pPr lvl="0" algn="l" defTabSz="889000">
            <a:lnSpc>
              <a:spcPct val="90000"/>
            </a:lnSpc>
            <a:spcBef>
              <a:spcPct val="0"/>
            </a:spcBef>
            <a:spcAft>
              <a:spcPct val="35000"/>
            </a:spcAft>
          </a:pPr>
          <a:r>
            <a:rPr lang="en-IN" sz="2000" b="1" kern="1200" dirty="0">
              <a:solidFill>
                <a:srgbClr val="0D0A0E"/>
              </a:solidFill>
              <a:latin typeface="Georgia" panose="02040502050405020303" pitchFamily="18" charset="0"/>
            </a:rPr>
            <a:t>1. Introduction to RBIA</a:t>
          </a:r>
        </a:p>
      </dsp:txBody>
      <dsp:txXfrm>
        <a:off x="520910" y="126789"/>
        <a:ext cx="5660895" cy="498817"/>
      </dsp:txXfrm>
    </dsp:sp>
    <dsp:sp modelId="{6EF90AEF-659C-4C43-97FA-BC8A9E50C06C}">
      <dsp:nvSpPr>
        <dsp:cNvPr id="0" name=""/>
        <dsp:cNvSpPr/>
      </dsp:nvSpPr>
      <dsp:spPr>
        <a:xfrm>
          <a:off x="0" y="1230483"/>
          <a:ext cx="9878509"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08D8D-9719-4A84-B877-80D55CD01D7A}">
      <dsp:nvSpPr>
        <dsp:cNvPr id="0" name=""/>
        <dsp:cNvSpPr/>
      </dsp:nvSpPr>
      <dsp:spPr>
        <a:xfrm>
          <a:off x="493925" y="842672"/>
          <a:ext cx="5714865" cy="564931"/>
        </a:xfrm>
        <a:prstGeom prst="round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369" tIns="0" rIns="261369" bIns="0" numCol="1" spcCol="1270" anchor="ctr" anchorCtr="0">
          <a:noAutofit/>
        </a:bodyPr>
        <a:lstStyle/>
        <a:p>
          <a:pPr lvl="0" algn="l" defTabSz="889000">
            <a:lnSpc>
              <a:spcPct val="90000"/>
            </a:lnSpc>
            <a:spcBef>
              <a:spcPct val="0"/>
            </a:spcBef>
            <a:spcAft>
              <a:spcPct val="35000"/>
            </a:spcAft>
          </a:pPr>
          <a:r>
            <a:rPr lang="en-IN" sz="2000" b="1" kern="1200" dirty="0">
              <a:solidFill>
                <a:srgbClr val="0D0A0E"/>
              </a:solidFill>
              <a:latin typeface="Georgia" panose="02040502050405020303" pitchFamily="18" charset="0"/>
            </a:rPr>
            <a:t>2. Risk Management</a:t>
          </a:r>
        </a:p>
      </dsp:txBody>
      <dsp:txXfrm>
        <a:off x="521503" y="870250"/>
        <a:ext cx="5659709" cy="509775"/>
      </dsp:txXfrm>
    </dsp:sp>
    <dsp:sp modelId="{48D0993C-55BF-4E0A-B75D-D8F4017615F7}">
      <dsp:nvSpPr>
        <dsp:cNvPr id="0" name=""/>
        <dsp:cNvSpPr/>
      </dsp:nvSpPr>
      <dsp:spPr>
        <a:xfrm>
          <a:off x="0" y="1975796"/>
          <a:ext cx="9878509"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8B3286-DB70-44E8-90B5-DEFFAA6FBEC5}">
      <dsp:nvSpPr>
        <dsp:cNvPr id="0" name=""/>
        <dsp:cNvSpPr/>
      </dsp:nvSpPr>
      <dsp:spPr>
        <a:xfrm>
          <a:off x="493925" y="1597683"/>
          <a:ext cx="6917376" cy="555232"/>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369" tIns="0" rIns="261369" bIns="0" numCol="1" spcCol="1270" anchor="ctr" anchorCtr="0">
          <a:noAutofit/>
        </a:bodyPr>
        <a:lstStyle/>
        <a:p>
          <a:pPr lvl="0" algn="l" defTabSz="889000">
            <a:lnSpc>
              <a:spcPct val="90000"/>
            </a:lnSpc>
            <a:spcBef>
              <a:spcPct val="0"/>
            </a:spcBef>
            <a:spcAft>
              <a:spcPct val="35000"/>
            </a:spcAft>
          </a:pPr>
          <a:r>
            <a:rPr lang="en-IN" sz="2000" b="1" kern="1200" dirty="0">
              <a:solidFill>
                <a:srgbClr val="0D0A0E"/>
              </a:solidFill>
              <a:latin typeface="Georgia" panose="02040502050405020303" pitchFamily="18" charset="0"/>
            </a:rPr>
            <a:t>3. Risk Families ( Risks in different industries)</a:t>
          </a:r>
          <a:endParaRPr lang="en-IN" sz="2000" kern="1200" dirty="0"/>
        </a:p>
      </dsp:txBody>
      <dsp:txXfrm>
        <a:off x="521029" y="1624787"/>
        <a:ext cx="6863168" cy="501024"/>
      </dsp:txXfrm>
    </dsp:sp>
    <dsp:sp modelId="{E2F5DC6A-308F-4DD9-9E42-B8D2629E98A4}">
      <dsp:nvSpPr>
        <dsp:cNvPr id="0" name=""/>
        <dsp:cNvSpPr/>
      </dsp:nvSpPr>
      <dsp:spPr>
        <a:xfrm>
          <a:off x="0" y="2637369"/>
          <a:ext cx="9878509"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95C1F1-FEE2-4353-9C79-ECA039A6A5DA}">
      <dsp:nvSpPr>
        <dsp:cNvPr id="0" name=""/>
        <dsp:cNvSpPr/>
      </dsp:nvSpPr>
      <dsp:spPr>
        <a:xfrm>
          <a:off x="493925" y="2342996"/>
          <a:ext cx="7460477" cy="471493"/>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369" tIns="0" rIns="261369" bIns="0" numCol="1" spcCol="1270" anchor="ctr" anchorCtr="0">
          <a:noAutofit/>
        </a:bodyPr>
        <a:lstStyle/>
        <a:p>
          <a:pPr lvl="0" algn="l" defTabSz="889000">
            <a:lnSpc>
              <a:spcPct val="90000"/>
            </a:lnSpc>
            <a:spcBef>
              <a:spcPct val="0"/>
            </a:spcBef>
            <a:spcAft>
              <a:spcPct val="35000"/>
            </a:spcAft>
          </a:pPr>
          <a:r>
            <a:rPr lang="en-IN" sz="2000" b="1" kern="1200" dirty="0">
              <a:solidFill>
                <a:srgbClr val="0D0A0E"/>
              </a:solidFill>
              <a:latin typeface="Georgia" panose="02040502050405020303" pitchFamily="18" charset="0"/>
            </a:rPr>
            <a:t>4. Risk Imagination- Business Process- Case Study</a:t>
          </a:r>
          <a:endParaRPr lang="en-IN" sz="2000" kern="1200" dirty="0"/>
        </a:p>
      </dsp:txBody>
      <dsp:txXfrm>
        <a:off x="516941" y="2366012"/>
        <a:ext cx="7414445" cy="425461"/>
      </dsp:txXfrm>
    </dsp:sp>
    <dsp:sp modelId="{C6936183-F378-4358-9408-ACBF2748A29E}">
      <dsp:nvSpPr>
        <dsp:cNvPr id="0" name=""/>
        <dsp:cNvSpPr/>
      </dsp:nvSpPr>
      <dsp:spPr>
        <a:xfrm>
          <a:off x="0" y="3275867"/>
          <a:ext cx="9878509"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AE5D9B-EE96-4245-9B4A-F6E82C578A69}">
      <dsp:nvSpPr>
        <dsp:cNvPr id="0" name=""/>
        <dsp:cNvSpPr/>
      </dsp:nvSpPr>
      <dsp:spPr>
        <a:xfrm>
          <a:off x="493925" y="3004569"/>
          <a:ext cx="5624348" cy="4484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369" tIns="0" rIns="261369" bIns="0" numCol="1" spcCol="1270" anchor="ctr" anchorCtr="0">
          <a:noAutofit/>
        </a:bodyPr>
        <a:lstStyle/>
        <a:p>
          <a:pPr lvl="0" algn="l" defTabSz="889000">
            <a:lnSpc>
              <a:spcPct val="90000"/>
            </a:lnSpc>
            <a:spcBef>
              <a:spcPct val="0"/>
            </a:spcBef>
            <a:spcAft>
              <a:spcPct val="35000"/>
            </a:spcAft>
          </a:pPr>
          <a:r>
            <a:rPr lang="en-IN" sz="2000" b="1" kern="1200" dirty="0">
              <a:solidFill>
                <a:srgbClr val="0D0A0E"/>
              </a:solidFill>
              <a:latin typeface="Georgia" panose="02040502050405020303" pitchFamily="18" charset="0"/>
            </a:rPr>
            <a:t>5. RBIA – Planning and Execution  </a:t>
          </a:r>
          <a:endParaRPr lang="en-IN" sz="2000" kern="1200" dirty="0"/>
        </a:p>
      </dsp:txBody>
      <dsp:txXfrm>
        <a:off x="515815" y="3026459"/>
        <a:ext cx="5580568" cy="404638"/>
      </dsp:txXfrm>
    </dsp:sp>
    <dsp:sp modelId="{05660972-411F-4286-8E74-E3F5F94D92F4}">
      <dsp:nvSpPr>
        <dsp:cNvPr id="0" name=""/>
        <dsp:cNvSpPr/>
      </dsp:nvSpPr>
      <dsp:spPr>
        <a:xfrm>
          <a:off x="0" y="3997198"/>
          <a:ext cx="9878509"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4C9062-ACAE-4213-84FB-A70E47F9EF4B}">
      <dsp:nvSpPr>
        <dsp:cNvPr id="0" name=""/>
        <dsp:cNvSpPr/>
      </dsp:nvSpPr>
      <dsp:spPr>
        <a:xfrm>
          <a:off x="493925" y="3643067"/>
          <a:ext cx="6286317" cy="531250"/>
        </a:xfrm>
        <a:prstGeom prst="roundRect">
          <a:avLst/>
        </a:prstGeom>
        <a:solidFill>
          <a:srgbClr val="E0CB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369" tIns="0" rIns="261369" bIns="0" numCol="1" spcCol="1270" anchor="ctr" anchorCtr="0">
          <a:noAutofit/>
        </a:bodyPr>
        <a:lstStyle/>
        <a:p>
          <a:pPr lvl="0" algn="l" defTabSz="800100">
            <a:lnSpc>
              <a:spcPct val="90000"/>
            </a:lnSpc>
            <a:spcBef>
              <a:spcPct val="0"/>
            </a:spcBef>
            <a:spcAft>
              <a:spcPct val="35000"/>
            </a:spcAft>
          </a:pPr>
          <a:r>
            <a:rPr lang="en-IN" sz="1800" b="1" kern="1200" dirty="0">
              <a:solidFill>
                <a:srgbClr val="0D0A0E"/>
              </a:solidFill>
              <a:latin typeface="Georgia" panose="02040502050405020303" pitchFamily="18" charset="0"/>
            </a:rPr>
            <a:t>6</a:t>
          </a:r>
          <a:r>
            <a:rPr lang="en-IN" sz="1800" b="1" kern="1200" dirty="0">
              <a:solidFill>
                <a:srgbClr val="0D0A0E"/>
              </a:solidFill>
              <a:latin typeface="Arial Nova" panose="020B0504020202020204" pitchFamily="34" charset="0"/>
            </a:rPr>
            <a:t>. </a:t>
          </a:r>
          <a:r>
            <a:rPr lang="en-IN" sz="1800" b="1" kern="1200" dirty="0">
              <a:solidFill>
                <a:srgbClr val="0D0A0E"/>
              </a:solidFill>
              <a:latin typeface="Georgia" panose="02040502050405020303" pitchFamily="18" charset="0"/>
            </a:rPr>
            <a:t>Audit Report</a:t>
          </a:r>
        </a:p>
      </dsp:txBody>
      <dsp:txXfrm>
        <a:off x="519858" y="3669000"/>
        <a:ext cx="6234451" cy="479384"/>
      </dsp:txXfrm>
    </dsp:sp>
    <dsp:sp modelId="{D62F9722-80A4-4D26-ABCF-CF0DFA345B40}">
      <dsp:nvSpPr>
        <dsp:cNvPr id="0" name=""/>
        <dsp:cNvSpPr/>
      </dsp:nvSpPr>
      <dsp:spPr>
        <a:xfrm>
          <a:off x="0" y="4631392"/>
          <a:ext cx="9878509"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1C3B0F-92AA-4EBF-BD30-E9D061953010}">
      <dsp:nvSpPr>
        <dsp:cNvPr id="0" name=""/>
        <dsp:cNvSpPr/>
      </dsp:nvSpPr>
      <dsp:spPr>
        <a:xfrm>
          <a:off x="493925" y="4364398"/>
          <a:ext cx="6286317" cy="444114"/>
        </a:xfrm>
        <a:prstGeom prst="roundRect">
          <a:avLst/>
        </a:prstGeom>
        <a:solidFill>
          <a:srgbClr val="B0CA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369" tIns="0" rIns="261369" bIns="0" numCol="1" spcCol="1270" anchor="ctr" anchorCtr="0">
          <a:noAutofit/>
        </a:bodyPr>
        <a:lstStyle/>
        <a:p>
          <a:pPr lvl="0" algn="l" defTabSz="800100">
            <a:lnSpc>
              <a:spcPct val="90000"/>
            </a:lnSpc>
            <a:spcBef>
              <a:spcPct val="0"/>
            </a:spcBef>
            <a:spcAft>
              <a:spcPct val="35000"/>
            </a:spcAft>
          </a:pPr>
          <a:r>
            <a:rPr lang="en-IN" sz="1800" b="1" kern="1200" dirty="0">
              <a:solidFill>
                <a:srgbClr val="0D0A0E"/>
              </a:solidFill>
              <a:latin typeface="Georgia" panose="02040502050405020303" pitchFamily="18" charset="0"/>
              <a:ea typeface="+mn-ea"/>
              <a:cs typeface="+mn-cs"/>
            </a:rPr>
            <a:t>7. Appendix- Questions</a:t>
          </a:r>
        </a:p>
      </dsp:txBody>
      <dsp:txXfrm>
        <a:off x="515605" y="4386078"/>
        <a:ext cx="6242957" cy="4007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F0905-3826-443A-8FF3-EB5A494287B8}">
      <dsp:nvSpPr>
        <dsp:cNvPr id="0" name=""/>
        <dsp:cNvSpPr/>
      </dsp:nvSpPr>
      <dsp:spPr>
        <a:xfrm>
          <a:off x="3746432" y="2245222"/>
          <a:ext cx="2744160" cy="2744160"/>
        </a:xfrm>
        <a:prstGeom prst="gear9">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a:solidFill>
                <a:srgbClr val="000000"/>
              </a:solidFill>
              <a:latin typeface="Georgia" panose="02040502050405020303" pitchFamily="18" charset="0"/>
            </a:rPr>
            <a:t>Reporting</a:t>
          </a:r>
        </a:p>
      </dsp:txBody>
      <dsp:txXfrm>
        <a:off x="4298130" y="2888028"/>
        <a:ext cx="1640764" cy="1410555"/>
      </dsp:txXfrm>
    </dsp:sp>
    <dsp:sp modelId="{B67E5AA3-5805-4C59-9A52-DA846AC6447E}">
      <dsp:nvSpPr>
        <dsp:cNvPr id="0" name=""/>
        <dsp:cNvSpPr/>
      </dsp:nvSpPr>
      <dsp:spPr>
        <a:xfrm>
          <a:off x="2149830" y="1596602"/>
          <a:ext cx="1995753" cy="1995753"/>
        </a:xfrm>
        <a:prstGeom prst="gear6">
          <a:avLst/>
        </a:prstGeom>
        <a:solidFill>
          <a:srgbClr val="77D7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a:solidFill>
                <a:srgbClr val="000000"/>
              </a:solidFill>
              <a:latin typeface="Georgia" panose="02040502050405020303" pitchFamily="18" charset="0"/>
            </a:rPr>
            <a:t>Execution</a:t>
          </a:r>
        </a:p>
      </dsp:txBody>
      <dsp:txXfrm>
        <a:off x="2652267" y="2102076"/>
        <a:ext cx="990879" cy="984805"/>
      </dsp:txXfrm>
    </dsp:sp>
    <dsp:sp modelId="{6BF0C22B-0F20-4BB8-92CB-70D5CB78F11B}">
      <dsp:nvSpPr>
        <dsp:cNvPr id="0" name=""/>
        <dsp:cNvSpPr/>
      </dsp:nvSpPr>
      <dsp:spPr>
        <a:xfrm rot="20700000">
          <a:off x="3267655" y="219736"/>
          <a:ext cx="1955430" cy="1955430"/>
        </a:xfrm>
        <a:prstGeom prst="gear6">
          <a:avLst/>
        </a:prstGeom>
        <a:solidFill>
          <a:srgbClr val="D1B2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a:solidFill>
                <a:srgbClr val="000000"/>
              </a:solidFill>
              <a:latin typeface="Georgia" panose="02040502050405020303" pitchFamily="18" charset="0"/>
            </a:rPr>
            <a:t>Planning</a:t>
          </a:r>
        </a:p>
      </dsp:txBody>
      <dsp:txXfrm rot="-20700000">
        <a:off x="3696539" y="648619"/>
        <a:ext cx="1097664" cy="1097664"/>
      </dsp:txXfrm>
    </dsp:sp>
    <dsp:sp modelId="{15982699-AFE5-4538-89D0-B09A688A582C}">
      <dsp:nvSpPr>
        <dsp:cNvPr id="0" name=""/>
        <dsp:cNvSpPr/>
      </dsp:nvSpPr>
      <dsp:spPr>
        <a:xfrm>
          <a:off x="3544251" y="1826095"/>
          <a:ext cx="3512525" cy="3512525"/>
        </a:xfrm>
        <a:prstGeom prst="circularArrow">
          <a:avLst>
            <a:gd name="adj1" fmla="val 4688"/>
            <a:gd name="adj2" fmla="val 299029"/>
            <a:gd name="adj3" fmla="val 2532359"/>
            <a:gd name="adj4" fmla="val 15826824"/>
            <a:gd name="adj5" fmla="val 5469"/>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591D93CA-E7A2-4BEC-AA85-AC356816BC37}">
      <dsp:nvSpPr>
        <dsp:cNvPr id="0" name=""/>
        <dsp:cNvSpPr/>
      </dsp:nvSpPr>
      <dsp:spPr>
        <a:xfrm>
          <a:off x="1796386" y="1151605"/>
          <a:ext cx="2552069" cy="2552069"/>
        </a:xfrm>
        <a:prstGeom prst="leftCircularArrow">
          <a:avLst>
            <a:gd name="adj1" fmla="val 6452"/>
            <a:gd name="adj2" fmla="val 429999"/>
            <a:gd name="adj3" fmla="val 10489124"/>
            <a:gd name="adj4" fmla="val 14837806"/>
            <a:gd name="adj5" fmla="val 7527"/>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69CD7CC7-CDF3-4682-A33B-DE8E649472A2}">
      <dsp:nvSpPr>
        <dsp:cNvPr id="0" name=""/>
        <dsp:cNvSpPr/>
      </dsp:nvSpPr>
      <dsp:spPr>
        <a:xfrm>
          <a:off x="2815344" y="-211988"/>
          <a:ext cx="2751644" cy="2751644"/>
        </a:xfrm>
        <a:prstGeom prst="circularArrow">
          <a:avLst>
            <a:gd name="adj1" fmla="val 5984"/>
            <a:gd name="adj2" fmla="val 394124"/>
            <a:gd name="adj3" fmla="val 13313824"/>
            <a:gd name="adj4" fmla="val 10508221"/>
            <a:gd name="adj5" fmla="val 6981"/>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36142-C9C3-43DE-AAB7-CA22ED2D6F07}">
      <dsp:nvSpPr>
        <dsp:cNvPr id="0" name=""/>
        <dsp:cNvSpPr/>
      </dsp:nvSpPr>
      <dsp:spPr>
        <a:xfrm rot="5400000">
          <a:off x="5892403" y="-2470829"/>
          <a:ext cx="769468" cy="590789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solidFill>
                <a:srgbClr val="000000"/>
              </a:solidFill>
              <a:latin typeface="Georgia" panose="02040502050405020303" pitchFamily="18" charset="0"/>
              <a:ea typeface="Arial" charset="0"/>
              <a:cs typeface="Arial" charset="0"/>
            </a:rPr>
            <a:t>Specific Location</a:t>
          </a:r>
        </a:p>
        <a:p>
          <a:pPr marL="171450" lvl="1" indent="-171450" algn="l" defTabSz="800100">
            <a:lnSpc>
              <a:spcPct val="90000"/>
            </a:lnSpc>
            <a:spcBef>
              <a:spcPct val="0"/>
            </a:spcBef>
            <a:spcAft>
              <a:spcPct val="15000"/>
            </a:spcAft>
            <a:buChar char="••"/>
          </a:pPr>
          <a:r>
            <a:rPr lang="en-US" sz="1800" b="0" kern="1200" dirty="0">
              <a:solidFill>
                <a:srgbClr val="000000"/>
              </a:solidFill>
              <a:latin typeface="Georgia" panose="02040502050405020303" pitchFamily="18" charset="0"/>
              <a:ea typeface="Arial" charset="0"/>
              <a:cs typeface="Arial" charset="0"/>
            </a:rPr>
            <a:t>Area of Audit</a:t>
          </a:r>
        </a:p>
        <a:p>
          <a:pPr marL="171450" lvl="1" indent="-171450" algn="l" defTabSz="800100">
            <a:lnSpc>
              <a:spcPct val="90000"/>
            </a:lnSpc>
            <a:spcBef>
              <a:spcPct val="0"/>
            </a:spcBef>
            <a:spcAft>
              <a:spcPct val="15000"/>
            </a:spcAft>
            <a:buChar char="••"/>
          </a:pPr>
          <a:r>
            <a:rPr lang="en-US" sz="1800" b="0" kern="1200" dirty="0">
              <a:solidFill>
                <a:srgbClr val="000000"/>
              </a:solidFill>
              <a:latin typeface="Georgia" panose="02040502050405020303" pitchFamily="18" charset="0"/>
              <a:ea typeface="Arial" charset="0"/>
              <a:cs typeface="Arial" charset="0"/>
            </a:rPr>
            <a:t>Observation in Brief</a:t>
          </a:r>
        </a:p>
      </dsp:txBody>
      <dsp:txXfrm rot="-5400000">
        <a:off x="3323190" y="135946"/>
        <a:ext cx="5870332" cy="694344"/>
      </dsp:txXfrm>
    </dsp:sp>
    <dsp:sp modelId="{844583BB-E21A-4790-9803-98ED20263FAC}">
      <dsp:nvSpPr>
        <dsp:cNvPr id="0" name=""/>
        <dsp:cNvSpPr/>
      </dsp:nvSpPr>
      <dsp:spPr>
        <a:xfrm>
          <a:off x="0" y="2199"/>
          <a:ext cx="3323190" cy="9618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solidFill>
                <a:srgbClr val="000000"/>
              </a:solidFill>
              <a:latin typeface="Georgia" panose="02040502050405020303" pitchFamily="18" charset="0"/>
              <a:ea typeface="Arial" charset="0"/>
              <a:cs typeface="Arial" charset="0"/>
            </a:rPr>
            <a:t>Background</a:t>
          </a:r>
          <a:r>
            <a:rPr lang="en-US" sz="1800" b="1" kern="1200" baseline="0" dirty="0">
              <a:solidFill>
                <a:srgbClr val="000000"/>
              </a:solidFill>
              <a:latin typeface="Georgia" panose="02040502050405020303" pitchFamily="18" charset="0"/>
              <a:ea typeface="Arial" charset="0"/>
              <a:cs typeface="Arial" charset="0"/>
            </a:rPr>
            <a:t> of the Observation</a:t>
          </a:r>
          <a:endParaRPr lang="en-US" sz="1800" b="1" kern="1200" dirty="0">
            <a:solidFill>
              <a:srgbClr val="000000"/>
            </a:solidFill>
            <a:latin typeface="Georgia" panose="02040502050405020303" pitchFamily="18" charset="0"/>
            <a:ea typeface="Arial" charset="0"/>
            <a:cs typeface="Arial" charset="0"/>
          </a:endParaRPr>
        </a:p>
      </dsp:txBody>
      <dsp:txXfrm>
        <a:off x="46953" y="49152"/>
        <a:ext cx="3229284" cy="867930"/>
      </dsp:txXfrm>
    </dsp:sp>
    <dsp:sp modelId="{8A1599C0-FB8A-4243-B873-D93C31BAE132}">
      <dsp:nvSpPr>
        <dsp:cNvPr id="0" name=""/>
        <dsp:cNvSpPr/>
      </dsp:nvSpPr>
      <dsp:spPr>
        <a:xfrm rot="5400000">
          <a:off x="5892403" y="-1460901"/>
          <a:ext cx="769468" cy="590789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solidFill>
                <a:srgbClr val="000000"/>
              </a:solidFill>
              <a:latin typeface="Georgia" panose="02040502050405020303" pitchFamily="18" charset="0"/>
              <a:ea typeface="Arial" charset="0"/>
              <a:cs typeface="Arial" charset="0"/>
            </a:rPr>
            <a:t>Financial</a:t>
          </a:r>
        </a:p>
        <a:p>
          <a:pPr marL="171450" lvl="1" indent="-171450" algn="l" defTabSz="800100">
            <a:lnSpc>
              <a:spcPct val="90000"/>
            </a:lnSpc>
            <a:spcBef>
              <a:spcPct val="0"/>
            </a:spcBef>
            <a:spcAft>
              <a:spcPct val="15000"/>
            </a:spcAft>
            <a:buChar char="••"/>
          </a:pPr>
          <a:r>
            <a:rPr lang="en-US" sz="1800" b="0" kern="1200" dirty="0">
              <a:solidFill>
                <a:srgbClr val="000000"/>
              </a:solidFill>
              <a:latin typeface="Georgia" panose="02040502050405020303" pitchFamily="18" charset="0"/>
              <a:ea typeface="Arial" charset="0"/>
              <a:cs typeface="Arial" charset="0"/>
            </a:rPr>
            <a:t>Operational</a:t>
          </a:r>
        </a:p>
        <a:p>
          <a:pPr marL="171450" lvl="1" indent="-171450" algn="l" defTabSz="800100">
            <a:lnSpc>
              <a:spcPct val="90000"/>
            </a:lnSpc>
            <a:spcBef>
              <a:spcPct val="0"/>
            </a:spcBef>
            <a:spcAft>
              <a:spcPct val="15000"/>
            </a:spcAft>
            <a:buChar char="••"/>
          </a:pPr>
          <a:r>
            <a:rPr lang="en-US" sz="1800" b="0" kern="1200" dirty="0">
              <a:solidFill>
                <a:srgbClr val="000000"/>
              </a:solidFill>
              <a:latin typeface="Georgia" panose="02040502050405020303" pitchFamily="18" charset="0"/>
              <a:ea typeface="Arial" charset="0"/>
              <a:cs typeface="Arial" charset="0"/>
            </a:rPr>
            <a:t>Compliance</a:t>
          </a:r>
        </a:p>
      </dsp:txBody>
      <dsp:txXfrm rot="-5400000">
        <a:off x="3323190" y="1145874"/>
        <a:ext cx="5870332" cy="694344"/>
      </dsp:txXfrm>
    </dsp:sp>
    <dsp:sp modelId="{91B9F015-3040-4F14-8F0E-DA31FDA9956D}">
      <dsp:nvSpPr>
        <dsp:cNvPr id="0" name=""/>
        <dsp:cNvSpPr/>
      </dsp:nvSpPr>
      <dsp:spPr>
        <a:xfrm>
          <a:off x="0" y="1012127"/>
          <a:ext cx="3323190" cy="9618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solidFill>
                <a:srgbClr val="000000"/>
              </a:solidFill>
              <a:latin typeface="Georgia" panose="02040502050405020303" pitchFamily="18" charset="0"/>
              <a:ea typeface="Arial" charset="0"/>
              <a:cs typeface="Arial" charset="0"/>
            </a:rPr>
            <a:t>Impact Analysis</a:t>
          </a:r>
        </a:p>
      </dsp:txBody>
      <dsp:txXfrm>
        <a:off x="46953" y="1059080"/>
        <a:ext cx="3229284" cy="867930"/>
      </dsp:txXfrm>
    </dsp:sp>
    <dsp:sp modelId="{7E361C90-3B39-4306-9180-B7FA9581B969}">
      <dsp:nvSpPr>
        <dsp:cNvPr id="0" name=""/>
        <dsp:cNvSpPr/>
      </dsp:nvSpPr>
      <dsp:spPr>
        <a:xfrm rot="5400000">
          <a:off x="5892403" y="-450973"/>
          <a:ext cx="769468" cy="590789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solidFill>
                <a:srgbClr val="000000"/>
              </a:solidFill>
              <a:latin typeface="Georgia" panose="02040502050405020303" pitchFamily="18" charset="0"/>
              <a:ea typeface="Arial" charset="0"/>
              <a:cs typeface="Arial" charset="0"/>
            </a:rPr>
            <a:t>People</a:t>
          </a:r>
        </a:p>
        <a:p>
          <a:pPr marL="171450" lvl="1" indent="-171450" algn="l" defTabSz="800100">
            <a:lnSpc>
              <a:spcPct val="90000"/>
            </a:lnSpc>
            <a:spcBef>
              <a:spcPct val="0"/>
            </a:spcBef>
            <a:spcAft>
              <a:spcPct val="15000"/>
            </a:spcAft>
            <a:buChar char="••"/>
          </a:pPr>
          <a:r>
            <a:rPr lang="en-US" sz="1800" b="0" kern="1200" dirty="0">
              <a:solidFill>
                <a:srgbClr val="000000"/>
              </a:solidFill>
              <a:latin typeface="Georgia" panose="02040502050405020303" pitchFamily="18" charset="0"/>
              <a:ea typeface="Arial" charset="0"/>
              <a:cs typeface="Arial" charset="0"/>
            </a:rPr>
            <a:t>Technology</a:t>
          </a:r>
        </a:p>
        <a:p>
          <a:pPr marL="171450" lvl="1" indent="-171450" algn="l" defTabSz="800100">
            <a:lnSpc>
              <a:spcPct val="90000"/>
            </a:lnSpc>
            <a:spcBef>
              <a:spcPct val="0"/>
            </a:spcBef>
            <a:spcAft>
              <a:spcPct val="15000"/>
            </a:spcAft>
            <a:buChar char="••"/>
          </a:pPr>
          <a:r>
            <a:rPr lang="en-US" sz="1800" b="0" kern="1200" dirty="0">
              <a:solidFill>
                <a:srgbClr val="000000"/>
              </a:solidFill>
              <a:latin typeface="Georgia" panose="02040502050405020303" pitchFamily="18" charset="0"/>
              <a:ea typeface="Arial" charset="0"/>
              <a:cs typeface="Arial" charset="0"/>
            </a:rPr>
            <a:t>System Design</a:t>
          </a:r>
        </a:p>
      </dsp:txBody>
      <dsp:txXfrm rot="-5400000">
        <a:off x="3323190" y="2155802"/>
        <a:ext cx="5870332" cy="694344"/>
      </dsp:txXfrm>
    </dsp:sp>
    <dsp:sp modelId="{20A9334C-A212-4D7C-B908-B8C818352713}">
      <dsp:nvSpPr>
        <dsp:cNvPr id="0" name=""/>
        <dsp:cNvSpPr/>
      </dsp:nvSpPr>
      <dsp:spPr>
        <a:xfrm>
          <a:off x="0" y="2022055"/>
          <a:ext cx="3323190" cy="9618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solidFill>
                <a:srgbClr val="000000"/>
              </a:solidFill>
              <a:latin typeface="Georgia" panose="02040502050405020303" pitchFamily="18" charset="0"/>
              <a:ea typeface="Arial" charset="0"/>
              <a:cs typeface="Arial" charset="0"/>
            </a:rPr>
            <a:t>Root Cause Analysis</a:t>
          </a:r>
        </a:p>
      </dsp:txBody>
      <dsp:txXfrm>
        <a:off x="46953" y="2069008"/>
        <a:ext cx="3229284" cy="867930"/>
      </dsp:txXfrm>
    </dsp:sp>
    <dsp:sp modelId="{1C3B6D12-29C7-4158-A874-960227CC5519}">
      <dsp:nvSpPr>
        <dsp:cNvPr id="0" name=""/>
        <dsp:cNvSpPr/>
      </dsp:nvSpPr>
      <dsp:spPr>
        <a:xfrm rot="5400000">
          <a:off x="5892403" y="558954"/>
          <a:ext cx="769468" cy="590789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solidFill>
                <a:srgbClr val="000000"/>
              </a:solidFill>
              <a:latin typeface="Georgia" panose="02040502050405020303" pitchFamily="18" charset="0"/>
              <a:ea typeface="Arial" charset="0"/>
              <a:cs typeface="Arial" charset="0"/>
            </a:rPr>
            <a:t>Design Gap – Absence of Control</a:t>
          </a:r>
        </a:p>
        <a:p>
          <a:pPr marL="171450" lvl="1" indent="-171450" algn="l" defTabSz="800100">
            <a:lnSpc>
              <a:spcPct val="90000"/>
            </a:lnSpc>
            <a:spcBef>
              <a:spcPct val="0"/>
            </a:spcBef>
            <a:spcAft>
              <a:spcPct val="15000"/>
            </a:spcAft>
            <a:buChar char="••"/>
          </a:pPr>
          <a:r>
            <a:rPr lang="en-US" sz="1800" b="0" kern="1200" dirty="0">
              <a:solidFill>
                <a:srgbClr val="000000"/>
              </a:solidFill>
              <a:latin typeface="Georgia" panose="02040502050405020303" pitchFamily="18" charset="0"/>
              <a:ea typeface="Arial" charset="0"/>
              <a:cs typeface="Arial" charset="0"/>
            </a:rPr>
            <a:t>Operating Ineffectiveness</a:t>
          </a:r>
        </a:p>
      </dsp:txBody>
      <dsp:txXfrm rot="-5400000">
        <a:off x="3323190" y="3165729"/>
        <a:ext cx="5870332" cy="694344"/>
      </dsp:txXfrm>
    </dsp:sp>
    <dsp:sp modelId="{45AEAC92-FF72-41E1-950E-D2FD6FF12679}">
      <dsp:nvSpPr>
        <dsp:cNvPr id="0" name=""/>
        <dsp:cNvSpPr/>
      </dsp:nvSpPr>
      <dsp:spPr>
        <a:xfrm>
          <a:off x="0" y="3031983"/>
          <a:ext cx="3323190" cy="9618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solidFill>
                <a:srgbClr val="000000"/>
              </a:solidFill>
              <a:latin typeface="Georgia" panose="02040502050405020303" pitchFamily="18" charset="0"/>
              <a:ea typeface="Arial" charset="0"/>
              <a:cs typeface="Arial" charset="0"/>
            </a:rPr>
            <a:t>Assessment</a:t>
          </a:r>
        </a:p>
      </dsp:txBody>
      <dsp:txXfrm>
        <a:off x="46953" y="3078936"/>
        <a:ext cx="3229284" cy="867930"/>
      </dsp:txXfrm>
    </dsp:sp>
    <dsp:sp modelId="{7C472C3C-F2A2-4103-A663-437242ABED3D}">
      <dsp:nvSpPr>
        <dsp:cNvPr id="0" name=""/>
        <dsp:cNvSpPr/>
      </dsp:nvSpPr>
      <dsp:spPr>
        <a:xfrm rot="5400000">
          <a:off x="5892403" y="1568882"/>
          <a:ext cx="769468" cy="590789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solidFill>
                <a:srgbClr val="000000"/>
              </a:solidFill>
              <a:latin typeface="Georgia" panose="02040502050405020303" pitchFamily="18" charset="0"/>
              <a:ea typeface="Arial" charset="0"/>
              <a:cs typeface="Arial" charset="0"/>
            </a:rPr>
            <a:t>Possible Solution</a:t>
          </a:r>
        </a:p>
        <a:p>
          <a:pPr marL="171450" lvl="1" indent="-171450" algn="l" defTabSz="800100">
            <a:lnSpc>
              <a:spcPct val="90000"/>
            </a:lnSpc>
            <a:spcBef>
              <a:spcPct val="0"/>
            </a:spcBef>
            <a:spcAft>
              <a:spcPct val="15000"/>
            </a:spcAft>
            <a:buChar char="••"/>
          </a:pPr>
          <a:r>
            <a:rPr lang="en-US" sz="1800" b="0" kern="1200" dirty="0">
              <a:solidFill>
                <a:srgbClr val="000000"/>
              </a:solidFill>
              <a:latin typeface="Georgia" panose="02040502050405020303" pitchFamily="18" charset="0"/>
              <a:ea typeface="Arial" charset="0"/>
              <a:cs typeface="Arial" charset="0"/>
            </a:rPr>
            <a:t>Timeline </a:t>
          </a:r>
        </a:p>
        <a:p>
          <a:pPr marL="171450" lvl="1" indent="-171450" algn="l" defTabSz="800100">
            <a:lnSpc>
              <a:spcPct val="90000"/>
            </a:lnSpc>
            <a:spcBef>
              <a:spcPct val="0"/>
            </a:spcBef>
            <a:spcAft>
              <a:spcPct val="15000"/>
            </a:spcAft>
            <a:buChar char="••"/>
          </a:pPr>
          <a:r>
            <a:rPr lang="en-US" sz="1800" b="0" kern="1200" dirty="0">
              <a:solidFill>
                <a:srgbClr val="000000"/>
              </a:solidFill>
              <a:latin typeface="Georgia" panose="02040502050405020303" pitchFamily="18" charset="0"/>
              <a:ea typeface="Arial" charset="0"/>
              <a:cs typeface="Arial" charset="0"/>
            </a:rPr>
            <a:t>Responsibility</a:t>
          </a:r>
          <a:endParaRPr lang="en-IN" sz="1800" b="0" kern="1200" dirty="0">
            <a:solidFill>
              <a:srgbClr val="000000"/>
            </a:solidFill>
            <a:latin typeface="Georgia" panose="02040502050405020303" pitchFamily="18" charset="0"/>
          </a:endParaRPr>
        </a:p>
      </dsp:txBody>
      <dsp:txXfrm rot="-5400000">
        <a:off x="3323190" y="4175657"/>
        <a:ext cx="5870332" cy="694344"/>
      </dsp:txXfrm>
    </dsp:sp>
    <dsp:sp modelId="{A6943A91-B878-478A-9F4D-6574A8C09D5E}">
      <dsp:nvSpPr>
        <dsp:cNvPr id="0" name=""/>
        <dsp:cNvSpPr/>
      </dsp:nvSpPr>
      <dsp:spPr>
        <a:xfrm>
          <a:off x="0" y="4041911"/>
          <a:ext cx="3323190" cy="9618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solidFill>
                <a:srgbClr val="000000"/>
              </a:solidFill>
              <a:latin typeface="Georgia" panose="02040502050405020303" pitchFamily="18" charset="0"/>
              <a:ea typeface="Arial" charset="0"/>
              <a:cs typeface="Arial" charset="0"/>
            </a:rPr>
            <a:t>Conclusion</a:t>
          </a:r>
        </a:p>
      </dsp:txBody>
      <dsp:txXfrm>
        <a:off x="46953" y="4088864"/>
        <a:ext cx="3229284" cy="867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CE014-93C5-7B4C-A7E1-5D01ACFB9472}">
      <dsp:nvSpPr>
        <dsp:cNvPr id="0" name=""/>
        <dsp:cNvSpPr/>
      </dsp:nvSpPr>
      <dsp:spPr>
        <a:xfrm>
          <a:off x="0" y="369029"/>
          <a:ext cx="745998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C815C14-9E86-9647-8C0F-7BB742B6ABF1}">
      <dsp:nvSpPr>
        <dsp:cNvPr id="0" name=""/>
        <dsp:cNvSpPr/>
      </dsp:nvSpPr>
      <dsp:spPr>
        <a:xfrm>
          <a:off x="372999" y="132869"/>
          <a:ext cx="5221986" cy="472320"/>
        </a:xfrm>
        <a:prstGeom prst="roundRect">
          <a:avLst/>
        </a:prstGeom>
        <a:solidFill>
          <a:schemeClr val="accent5">
            <a:lumMod val="7500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7379" tIns="0" rIns="197379" bIns="0" numCol="1" spcCol="1270" anchor="ctr" anchorCtr="0">
          <a:noAutofit/>
        </a:bodyPr>
        <a:lstStyle/>
        <a:p>
          <a:pPr lvl="0" algn="l" defTabSz="800100">
            <a:lnSpc>
              <a:spcPct val="90000"/>
            </a:lnSpc>
            <a:spcBef>
              <a:spcPct val="0"/>
            </a:spcBef>
            <a:spcAft>
              <a:spcPct val="35000"/>
            </a:spcAft>
          </a:pPr>
          <a:r>
            <a:rPr lang="en-US" sz="1800" kern="1200" dirty="0">
              <a:latin typeface="Georgia" panose="02040502050405020303" pitchFamily="18" charset="0"/>
              <a:ea typeface="Arial" charset="0"/>
              <a:cs typeface="Arial" charset="0"/>
            </a:rPr>
            <a:t>Industry Downturn</a:t>
          </a:r>
        </a:p>
      </dsp:txBody>
      <dsp:txXfrm>
        <a:off x="396056" y="155926"/>
        <a:ext cx="5175872" cy="426206"/>
      </dsp:txXfrm>
    </dsp:sp>
    <dsp:sp modelId="{1360AECF-B001-624D-8CCD-AF34734A70A6}">
      <dsp:nvSpPr>
        <dsp:cNvPr id="0" name=""/>
        <dsp:cNvSpPr/>
      </dsp:nvSpPr>
      <dsp:spPr>
        <a:xfrm>
          <a:off x="0" y="1094789"/>
          <a:ext cx="745998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A25AB1-4105-8D4E-9DE6-5B29355387B1}">
      <dsp:nvSpPr>
        <dsp:cNvPr id="0" name=""/>
        <dsp:cNvSpPr/>
      </dsp:nvSpPr>
      <dsp:spPr>
        <a:xfrm>
          <a:off x="372999" y="858629"/>
          <a:ext cx="5221986" cy="472320"/>
        </a:xfrm>
        <a:prstGeom prst="roundRect">
          <a:avLst/>
        </a:prstGeom>
        <a:solidFill>
          <a:srgbClr val="FF000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7379" tIns="0" rIns="197379" bIns="0" numCol="1" spcCol="1270" anchor="ctr" anchorCtr="0">
          <a:noAutofit/>
        </a:bodyPr>
        <a:lstStyle/>
        <a:p>
          <a:pPr lvl="0" algn="l" defTabSz="800100">
            <a:lnSpc>
              <a:spcPct val="90000"/>
            </a:lnSpc>
            <a:spcBef>
              <a:spcPct val="0"/>
            </a:spcBef>
            <a:spcAft>
              <a:spcPct val="35000"/>
            </a:spcAft>
          </a:pPr>
          <a:r>
            <a:rPr lang="en-US" sz="1800" kern="1200" dirty="0">
              <a:latin typeface="Georgia" panose="02040502050405020303" pitchFamily="18" charset="0"/>
              <a:ea typeface="Arial" charset="0"/>
              <a:cs typeface="Arial" charset="0"/>
            </a:rPr>
            <a:t>Pricing Pressure</a:t>
          </a:r>
        </a:p>
      </dsp:txBody>
      <dsp:txXfrm>
        <a:off x="396056" y="881686"/>
        <a:ext cx="5175872" cy="426206"/>
      </dsp:txXfrm>
    </dsp:sp>
    <dsp:sp modelId="{3304E0AB-5D50-3A4F-A4D9-5F97D59C930C}">
      <dsp:nvSpPr>
        <dsp:cNvPr id="0" name=""/>
        <dsp:cNvSpPr/>
      </dsp:nvSpPr>
      <dsp:spPr>
        <a:xfrm>
          <a:off x="0" y="1820549"/>
          <a:ext cx="745998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4A0A2BB-4107-E54B-869D-D8BB16ECA625}">
      <dsp:nvSpPr>
        <dsp:cNvPr id="0" name=""/>
        <dsp:cNvSpPr/>
      </dsp:nvSpPr>
      <dsp:spPr>
        <a:xfrm>
          <a:off x="372999" y="1584389"/>
          <a:ext cx="5221986" cy="472320"/>
        </a:xfrm>
        <a:prstGeom prst="roundRect">
          <a:avLst/>
        </a:prstGeom>
        <a:solidFill>
          <a:srgbClr val="00206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7379" tIns="0" rIns="197379" bIns="0" numCol="1" spcCol="1270" anchor="ctr" anchorCtr="0">
          <a:noAutofit/>
        </a:bodyPr>
        <a:lstStyle/>
        <a:p>
          <a:pPr lvl="0" algn="l" defTabSz="800100">
            <a:lnSpc>
              <a:spcPct val="90000"/>
            </a:lnSpc>
            <a:spcBef>
              <a:spcPct val="0"/>
            </a:spcBef>
            <a:spcAft>
              <a:spcPct val="35000"/>
            </a:spcAft>
          </a:pPr>
          <a:r>
            <a:rPr lang="en-US" sz="1800" kern="1200" dirty="0">
              <a:latin typeface="Georgia" panose="02040502050405020303" pitchFamily="18" charset="0"/>
              <a:ea typeface="Arial" charset="0"/>
              <a:cs typeface="Arial" charset="0"/>
            </a:rPr>
            <a:t>Integration Issues</a:t>
          </a:r>
        </a:p>
      </dsp:txBody>
      <dsp:txXfrm>
        <a:off x="396056" y="1607446"/>
        <a:ext cx="5175872" cy="426206"/>
      </dsp:txXfrm>
    </dsp:sp>
    <dsp:sp modelId="{82F4DEE9-D919-E14C-9F85-671FF3ED502B}">
      <dsp:nvSpPr>
        <dsp:cNvPr id="0" name=""/>
        <dsp:cNvSpPr/>
      </dsp:nvSpPr>
      <dsp:spPr>
        <a:xfrm>
          <a:off x="0" y="2546309"/>
          <a:ext cx="745998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DAE2CE-F1B7-4644-9790-296B74C1A6F0}">
      <dsp:nvSpPr>
        <dsp:cNvPr id="0" name=""/>
        <dsp:cNvSpPr/>
      </dsp:nvSpPr>
      <dsp:spPr>
        <a:xfrm>
          <a:off x="372999" y="2310149"/>
          <a:ext cx="5221986" cy="472320"/>
        </a:xfrm>
        <a:prstGeom prst="roundRect">
          <a:avLst/>
        </a:prstGeom>
        <a:solidFill>
          <a:schemeClr val="accent6">
            <a:lumMod val="5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7379" tIns="0" rIns="197379" bIns="0" numCol="1" spcCol="1270" anchor="ctr" anchorCtr="0">
          <a:noAutofit/>
        </a:bodyPr>
        <a:lstStyle/>
        <a:p>
          <a:pPr lvl="0" algn="l" defTabSz="800100">
            <a:lnSpc>
              <a:spcPct val="90000"/>
            </a:lnSpc>
            <a:spcBef>
              <a:spcPct val="0"/>
            </a:spcBef>
            <a:spcAft>
              <a:spcPct val="35000"/>
            </a:spcAft>
          </a:pPr>
          <a:r>
            <a:rPr lang="en-US" sz="1800" kern="1200" dirty="0">
              <a:latin typeface="Georgia" panose="02040502050405020303" pitchFamily="18" charset="0"/>
              <a:ea typeface="Arial" charset="0"/>
              <a:cs typeface="Arial" charset="0"/>
            </a:rPr>
            <a:t>Customer Retention</a:t>
          </a:r>
        </a:p>
      </dsp:txBody>
      <dsp:txXfrm>
        <a:off x="396056" y="2333206"/>
        <a:ext cx="5175872" cy="426206"/>
      </dsp:txXfrm>
    </dsp:sp>
    <dsp:sp modelId="{B1C47893-627E-A943-8F99-4644CBB9A0D7}">
      <dsp:nvSpPr>
        <dsp:cNvPr id="0" name=""/>
        <dsp:cNvSpPr/>
      </dsp:nvSpPr>
      <dsp:spPr>
        <a:xfrm>
          <a:off x="0" y="3272069"/>
          <a:ext cx="745998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C271E26-E287-CD4A-A311-F101CC1FAEDC}">
      <dsp:nvSpPr>
        <dsp:cNvPr id="0" name=""/>
        <dsp:cNvSpPr/>
      </dsp:nvSpPr>
      <dsp:spPr>
        <a:xfrm>
          <a:off x="372999" y="3035909"/>
          <a:ext cx="5221986" cy="472320"/>
        </a:xfrm>
        <a:prstGeom prst="roundRect">
          <a:avLst/>
        </a:prstGeom>
        <a:solidFill>
          <a:schemeClr val="accent4">
            <a:lumMod val="5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7379" tIns="0" rIns="197379" bIns="0" numCol="1" spcCol="1270" anchor="ctr" anchorCtr="0">
          <a:noAutofit/>
        </a:bodyPr>
        <a:lstStyle/>
        <a:p>
          <a:pPr lvl="0" algn="l" defTabSz="800100">
            <a:lnSpc>
              <a:spcPct val="90000"/>
            </a:lnSpc>
            <a:spcBef>
              <a:spcPct val="0"/>
            </a:spcBef>
            <a:spcAft>
              <a:spcPct val="35000"/>
            </a:spcAft>
          </a:pPr>
          <a:r>
            <a:rPr lang="en-US" sz="1800" kern="1200" dirty="0">
              <a:latin typeface="Georgia" panose="02040502050405020303" pitchFamily="18" charset="0"/>
              <a:ea typeface="Arial" charset="0"/>
              <a:cs typeface="Arial" charset="0"/>
            </a:rPr>
            <a:t>JV or Partner Issues</a:t>
          </a:r>
        </a:p>
      </dsp:txBody>
      <dsp:txXfrm>
        <a:off x="396056" y="3058966"/>
        <a:ext cx="5175872" cy="426206"/>
      </dsp:txXfrm>
    </dsp:sp>
    <dsp:sp modelId="{2DE2D670-06A8-D84F-B62C-9D715AD3857A}">
      <dsp:nvSpPr>
        <dsp:cNvPr id="0" name=""/>
        <dsp:cNvSpPr/>
      </dsp:nvSpPr>
      <dsp:spPr>
        <a:xfrm>
          <a:off x="0" y="3997830"/>
          <a:ext cx="745998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C7B892-4E78-1F4E-9189-0AB14DA9F43A}">
      <dsp:nvSpPr>
        <dsp:cNvPr id="0" name=""/>
        <dsp:cNvSpPr/>
      </dsp:nvSpPr>
      <dsp:spPr>
        <a:xfrm>
          <a:off x="372999" y="3761670"/>
          <a:ext cx="5221986" cy="472320"/>
        </a:xfrm>
        <a:prstGeom prst="roundRect">
          <a:avLst/>
        </a:prstGeom>
        <a:solidFill>
          <a:schemeClr val="accent2">
            <a:lumMod val="5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7379" tIns="0" rIns="197379" bIns="0" numCol="1" spcCol="1270" anchor="ctr" anchorCtr="0">
          <a:noAutofit/>
        </a:bodyPr>
        <a:lstStyle/>
        <a:p>
          <a:pPr lvl="0" algn="l" defTabSz="800100">
            <a:lnSpc>
              <a:spcPct val="90000"/>
            </a:lnSpc>
            <a:spcBef>
              <a:spcPct val="0"/>
            </a:spcBef>
            <a:spcAft>
              <a:spcPct val="35000"/>
            </a:spcAft>
          </a:pPr>
          <a:r>
            <a:rPr lang="en-US" sz="1800" kern="1200" dirty="0">
              <a:latin typeface="Georgia" panose="02040502050405020303" pitchFamily="18" charset="0"/>
              <a:ea typeface="Arial" charset="0"/>
              <a:cs typeface="Arial" charset="0"/>
            </a:rPr>
            <a:t>Market Sentiments</a:t>
          </a:r>
        </a:p>
      </dsp:txBody>
      <dsp:txXfrm>
        <a:off x="396056" y="3784727"/>
        <a:ext cx="5175872"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6106C-52E6-AF40-98FC-EC0C8B778453}">
      <dsp:nvSpPr>
        <dsp:cNvPr id="0" name=""/>
        <dsp:cNvSpPr/>
      </dsp:nvSpPr>
      <dsp:spPr>
        <a:xfrm>
          <a:off x="0" y="217449"/>
          <a:ext cx="6979920"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0CD6FF3-0210-3748-9C7A-3BBEBC266F32}">
      <dsp:nvSpPr>
        <dsp:cNvPr id="0" name=""/>
        <dsp:cNvSpPr/>
      </dsp:nvSpPr>
      <dsp:spPr>
        <a:xfrm>
          <a:off x="348996" y="25569"/>
          <a:ext cx="4885944" cy="383760"/>
        </a:xfrm>
        <a:prstGeom prst="roundRect">
          <a:avLst/>
        </a:prstGeom>
        <a:solidFill>
          <a:schemeClr val="tx1"/>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677" tIns="0" rIns="184677" bIns="0" numCol="1" spcCol="1270" anchor="ctr" anchorCtr="0">
          <a:noAutofit/>
        </a:bodyPr>
        <a:lstStyle/>
        <a:p>
          <a:pPr lvl="0" algn="l" defTabSz="800100">
            <a:lnSpc>
              <a:spcPct val="90000"/>
            </a:lnSpc>
            <a:spcBef>
              <a:spcPct val="0"/>
            </a:spcBef>
            <a:spcAft>
              <a:spcPct val="35000"/>
            </a:spcAft>
          </a:pPr>
          <a:r>
            <a:rPr lang="en-US" sz="1800" kern="1200" dirty="0">
              <a:latin typeface="Georgia" panose="02040502050405020303" pitchFamily="18" charset="0"/>
              <a:ea typeface="Arial" charset="0"/>
              <a:cs typeface="Arial"/>
            </a:rPr>
            <a:t>Complacency</a:t>
          </a:r>
        </a:p>
      </dsp:txBody>
      <dsp:txXfrm>
        <a:off x="367730" y="44303"/>
        <a:ext cx="4848476" cy="346292"/>
      </dsp:txXfrm>
    </dsp:sp>
    <dsp:sp modelId="{A4D9325D-3B96-854D-A752-5DDBD13BD966}">
      <dsp:nvSpPr>
        <dsp:cNvPr id="0" name=""/>
        <dsp:cNvSpPr/>
      </dsp:nvSpPr>
      <dsp:spPr>
        <a:xfrm>
          <a:off x="0" y="807129"/>
          <a:ext cx="6979920" cy="327600"/>
        </a:xfrm>
        <a:prstGeom prst="rect">
          <a:avLst/>
        </a:prstGeom>
        <a:solidFill>
          <a:schemeClr val="lt1">
            <a:alpha val="90000"/>
            <a:hueOff val="0"/>
            <a:satOff val="0"/>
            <a:lumOff val="0"/>
            <a:alphaOff val="0"/>
          </a:schemeClr>
        </a:solidFill>
        <a:ln w="12700" cap="flat" cmpd="sng" algn="ctr">
          <a:solidFill>
            <a:schemeClr val="accent2">
              <a:hueOff val="392334"/>
              <a:satOff val="-6973"/>
              <a:lumOff val="224"/>
              <a:alphaOff val="0"/>
            </a:schemeClr>
          </a:solidFill>
          <a:prstDash val="solid"/>
        </a:ln>
        <a:effectLst/>
      </dsp:spPr>
      <dsp:style>
        <a:lnRef idx="1">
          <a:scrgbClr r="0" g="0" b="0"/>
        </a:lnRef>
        <a:fillRef idx="1">
          <a:scrgbClr r="0" g="0" b="0"/>
        </a:fillRef>
        <a:effectRef idx="0">
          <a:scrgbClr r="0" g="0" b="0"/>
        </a:effectRef>
        <a:fontRef idx="minor"/>
      </dsp:style>
    </dsp:sp>
    <dsp:sp modelId="{70D0F4D4-BA23-5540-8AE0-37E64EE509A5}">
      <dsp:nvSpPr>
        <dsp:cNvPr id="0" name=""/>
        <dsp:cNvSpPr/>
      </dsp:nvSpPr>
      <dsp:spPr>
        <a:xfrm>
          <a:off x="348996" y="615249"/>
          <a:ext cx="4885944" cy="383760"/>
        </a:xfrm>
        <a:prstGeom prst="roundRect">
          <a:avLst/>
        </a:prstGeom>
        <a:solidFill>
          <a:srgbClr val="FF000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677" tIns="0" rIns="184677" bIns="0" numCol="1" spcCol="1270" anchor="ctr" anchorCtr="0">
          <a:noAutofit/>
        </a:bodyPr>
        <a:lstStyle/>
        <a:p>
          <a:pPr lvl="0" algn="l" defTabSz="800100">
            <a:lnSpc>
              <a:spcPct val="90000"/>
            </a:lnSpc>
            <a:spcBef>
              <a:spcPct val="0"/>
            </a:spcBef>
            <a:spcAft>
              <a:spcPct val="35000"/>
            </a:spcAft>
          </a:pPr>
          <a:r>
            <a:rPr lang="en-US" sz="1800" kern="1200" dirty="0">
              <a:latin typeface="Georgia" panose="02040502050405020303" pitchFamily="18" charset="0"/>
              <a:ea typeface="Arial" charset="0"/>
              <a:cs typeface="Arial"/>
            </a:rPr>
            <a:t>Blind Leading Blind</a:t>
          </a:r>
        </a:p>
      </dsp:txBody>
      <dsp:txXfrm>
        <a:off x="367730" y="633983"/>
        <a:ext cx="4848476" cy="346292"/>
      </dsp:txXfrm>
    </dsp:sp>
    <dsp:sp modelId="{D23F0BB9-1D92-AD44-AEA8-3CE5182CCEB5}">
      <dsp:nvSpPr>
        <dsp:cNvPr id="0" name=""/>
        <dsp:cNvSpPr/>
      </dsp:nvSpPr>
      <dsp:spPr>
        <a:xfrm>
          <a:off x="0" y="1396809"/>
          <a:ext cx="6979920" cy="327600"/>
        </a:xfrm>
        <a:prstGeom prst="rect">
          <a:avLst/>
        </a:prstGeom>
        <a:solidFill>
          <a:schemeClr val="lt1">
            <a:alpha val="90000"/>
            <a:hueOff val="0"/>
            <a:satOff val="0"/>
            <a:lumOff val="0"/>
            <a:alphaOff val="0"/>
          </a:schemeClr>
        </a:solidFill>
        <a:ln w="12700" cap="flat" cmpd="sng" algn="ctr">
          <a:solidFill>
            <a:schemeClr val="accent2">
              <a:hueOff val="784669"/>
              <a:satOff val="-13945"/>
              <a:lumOff val="448"/>
              <a:alphaOff val="0"/>
            </a:schemeClr>
          </a:solidFill>
          <a:prstDash val="solid"/>
        </a:ln>
        <a:effectLst/>
      </dsp:spPr>
      <dsp:style>
        <a:lnRef idx="1">
          <a:scrgbClr r="0" g="0" b="0"/>
        </a:lnRef>
        <a:fillRef idx="1">
          <a:scrgbClr r="0" g="0" b="0"/>
        </a:fillRef>
        <a:effectRef idx="0">
          <a:scrgbClr r="0" g="0" b="0"/>
        </a:effectRef>
        <a:fontRef idx="minor"/>
      </dsp:style>
    </dsp:sp>
    <dsp:sp modelId="{8F77FCFF-9D84-A64E-8BE8-61DD57E75B8B}">
      <dsp:nvSpPr>
        <dsp:cNvPr id="0" name=""/>
        <dsp:cNvSpPr/>
      </dsp:nvSpPr>
      <dsp:spPr>
        <a:xfrm>
          <a:off x="348996" y="1204929"/>
          <a:ext cx="4885944" cy="383760"/>
        </a:xfrm>
        <a:prstGeom prst="roundRect">
          <a:avLst/>
        </a:prstGeom>
        <a:solidFill>
          <a:srgbClr val="00B05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677" tIns="0" rIns="184677" bIns="0" numCol="1" spcCol="1270" anchor="ctr" anchorCtr="0">
          <a:noAutofit/>
        </a:bodyPr>
        <a:lstStyle/>
        <a:p>
          <a:pPr lvl="0" algn="l" defTabSz="800100">
            <a:lnSpc>
              <a:spcPct val="90000"/>
            </a:lnSpc>
            <a:spcBef>
              <a:spcPct val="0"/>
            </a:spcBef>
            <a:spcAft>
              <a:spcPct val="35000"/>
            </a:spcAft>
          </a:pPr>
          <a:r>
            <a:rPr lang="en-US" sz="1800" kern="1200" dirty="0">
              <a:latin typeface="Georgia" panose="02040502050405020303" pitchFamily="18" charset="0"/>
              <a:ea typeface="Arial" charset="0"/>
              <a:cs typeface="Arial"/>
            </a:rPr>
            <a:t>Dropped Batons</a:t>
          </a:r>
        </a:p>
      </dsp:txBody>
      <dsp:txXfrm>
        <a:off x="367730" y="1223663"/>
        <a:ext cx="4848476" cy="346292"/>
      </dsp:txXfrm>
    </dsp:sp>
    <dsp:sp modelId="{4ADBE9B5-EFB8-BB42-B319-7A9C778A009E}">
      <dsp:nvSpPr>
        <dsp:cNvPr id="0" name=""/>
        <dsp:cNvSpPr/>
      </dsp:nvSpPr>
      <dsp:spPr>
        <a:xfrm>
          <a:off x="0" y="1986489"/>
          <a:ext cx="6979920" cy="327600"/>
        </a:xfrm>
        <a:prstGeom prst="rect">
          <a:avLst/>
        </a:prstGeom>
        <a:solidFill>
          <a:schemeClr val="lt1">
            <a:alpha val="90000"/>
            <a:hueOff val="0"/>
            <a:satOff val="0"/>
            <a:lumOff val="0"/>
            <a:alphaOff val="0"/>
          </a:schemeClr>
        </a:solidFill>
        <a:ln w="12700" cap="flat" cmpd="sng" algn="ctr">
          <a:solidFill>
            <a:schemeClr val="accent2">
              <a:hueOff val="1177003"/>
              <a:satOff val="-20918"/>
              <a:lumOff val="672"/>
              <a:alphaOff val="0"/>
            </a:schemeClr>
          </a:solidFill>
          <a:prstDash val="solid"/>
        </a:ln>
        <a:effectLst/>
      </dsp:spPr>
      <dsp:style>
        <a:lnRef idx="1">
          <a:scrgbClr r="0" g="0" b="0"/>
        </a:lnRef>
        <a:fillRef idx="1">
          <a:scrgbClr r="0" g="0" b="0"/>
        </a:fillRef>
        <a:effectRef idx="0">
          <a:scrgbClr r="0" g="0" b="0"/>
        </a:effectRef>
        <a:fontRef idx="minor"/>
      </dsp:style>
    </dsp:sp>
    <dsp:sp modelId="{ECCDA8F8-305D-AD40-A78D-C9095A0DDE5F}">
      <dsp:nvSpPr>
        <dsp:cNvPr id="0" name=""/>
        <dsp:cNvSpPr/>
      </dsp:nvSpPr>
      <dsp:spPr>
        <a:xfrm>
          <a:off x="348996" y="1794609"/>
          <a:ext cx="4885944" cy="383760"/>
        </a:xfrm>
        <a:prstGeom prst="roundRect">
          <a:avLst/>
        </a:prstGeom>
        <a:solidFill>
          <a:srgbClr val="0070C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677" tIns="0" rIns="184677" bIns="0" numCol="1" spcCol="1270" anchor="ctr" anchorCtr="0">
          <a:noAutofit/>
        </a:bodyPr>
        <a:lstStyle/>
        <a:p>
          <a:pPr lvl="0" algn="l" defTabSz="800100">
            <a:lnSpc>
              <a:spcPct val="90000"/>
            </a:lnSpc>
            <a:spcBef>
              <a:spcPct val="0"/>
            </a:spcBef>
            <a:spcAft>
              <a:spcPct val="35000"/>
            </a:spcAft>
          </a:pPr>
          <a:r>
            <a:rPr lang="en-US" sz="1800" kern="1200" dirty="0">
              <a:latin typeface="Georgia" panose="02040502050405020303" pitchFamily="18" charset="0"/>
              <a:ea typeface="Arial" charset="0"/>
              <a:cs typeface="Arial"/>
            </a:rPr>
            <a:t>ERP Implementation - GIGO</a:t>
          </a:r>
        </a:p>
      </dsp:txBody>
      <dsp:txXfrm>
        <a:off x="367730" y="1813343"/>
        <a:ext cx="4848476" cy="346292"/>
      </dsp:txXfrm>
    </dsp:sp>
    <dsp:sp modelId="{DB00C33D-380A-9A40-B508-9B88338C2BAE}">
      <dsp:nvSpPr>
        <dsp:cNvPr id="0" name=""/>
        <dsp:cNvSpPr/>
      </dsp:nvSpPr>
      <dsp:spPr>
        <a:xfrm>
          <a:off x="0" y="2576169"/>
          <a:ext cx="6979920" cy="327600"/>
        </a:xfrm>
        <a:prstGeom prst="rect">
          <a:avLst/>
        </a:prstGeom>
        <a:solidFill>
          <a:schemeClr val="lt1">
            <a:alpha val="90000"/>
            <a:hueOff val="0"/>
            <a:satOff val="0"/>
            <a:lumOff val="0"/>
            <a:alphaOff val="0"/>
          </a:schemeClr>
        </a:solidFill>
        <a:ln w="12700" cap="flat" cmpd="sng" algn="ctr">
          <a:solidFill>
            <a:schemeClr val="accent2">
              <a:hueOff val="1569337"/>
              <a:satOff val="-27890"/>
              <a:lumOff val="897"/>
              <a:alphaOff val="0"/>
            </a:schemeClr>
          </a:solidFill>
          <a:prstDash val="solid"/>
        </a:ln>
        <a:effectLst/>
      </dsp:spPr>
      <dsp:style>
        <a:lnRef idx="1">
          <a:scrgbClr r="0" g="0" b="0"/>
        </a:lnRef>
        <a:fillRef idx="1">
          <a:scrgbClr r="0" g="0" b="0"/>
        </a:fillRef>
        <a:effectRef idx="0">
          <a:scrgbClr r="0" g="0" b="0"/>
        </a:effectRef>
        <a:fontRef idx="minor"/>
      </dsp:style>
    </dsp:sp>
    <dsp:sp modelId="{D1CECC52-23F6-954C-9797-B2C6753D24ED}">
      <dsp:nvSpPr>
        <dsp:cNvPr id="0" name=""/>
        <dsp:cNvSpPr/>
      </dsp:nvSpPr>
      <dsp:spPr>
        <a:xfrm>
          <a:off x="348996" y="2384289"/>
          <a:ext cx="4885944" cy="383760"/>
        </a:xfrm>
        <a:prstGeom prst="roundRect">
          <a:avLst/>
        </a:prstGeom>
        <a:solidFill>
          <a:srgbClr val="00206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677" tIns="0" rIns="184677" bIns="0" numCol="1" spcCol="1270" anchor="ctr" anchorCtr="0">
          <a:noAutofit/>
        </a:bodyPr>
        <a:lstStyle/>
        <a:p>
          <a:pPr lvl="0" algn="l" defTabSz="800100">
            <a:lnSpc>
              <a:spcPct val="90000"/>
            </a:lnSpc>
            <a:spcBef>
              <a:spcPct val="0"/>
            </a:spcBef>
            <a:spcAft>
              <a:spcPct val="35000"/>
            </a:spcAft>
          </a:pPr>
          <a:r>
            <a:rPr lang="en-US" sz="1800" kern="1200" dirty="0">
              <a:latin typeface="Georgia" panose="02040502050405020303" pitchFamily="18" charset="0"/>
              <a:ea typeface="Arial" charset="0"/>
              <a:cs typeface="Arial"/>
            </a:rPr>
            <a:t>Job Profile Vs. Org. Hierarchy</a:t>
          </a:r>
        </a:p>
      </dsp:txBody>
      <dsp:txXfrm>
        <a:off x="367730" y="2403023"/>
        <a:ext cx="4848476" cy="346292"/>
      </dsp:txXfrm>
    </dsp:sp>
    <dsp:sp modelId="{BCD8647E-412D-2B4E-9DED-613C74FD082C}">
      <dsp:nvSpPr>
        <dsp:cNvPr id="0" name=""/>
        <dsp:cNvSpPr/>
      </dsp:nvSpPr>
      <dsp:spPr>
        <a:xfrm flipV="1">
          <a:off x="0" y="4370778"/>
          <a:ext cx="6724036" cy="231701"/>
        </a:xfrm>
        <a:prstGeom prst="rect">
          <a:avLst/>
        </a:prstGeom>
        <a:solidFill>
          <a:schemeClr val="lt1">
            <a:alpha val="90000"/>
            <a:hueOff val="0"/>
            <a:satOff val="0"/>
            <a:lumOff val="0"/>
            <a:alphaOff val="0"/>
          </a:schemeClr>
        </a:solidFill>
        <a:ln w="12700" cap="flat" cmpd="sng" algn="ctr">
          <a:solidFill>
            <a:schemeClr val="accent2">
              <a:hueOff val="1961671"/>
              <a:satOff val="-34863"/>
              <a:lumOff val="1121"/>
              <a:alphaOff val="0"/>
            </a:schemeClr>
          </a:solidFill>
          <a:prstDash val="solid"/>
        </a:ln>
        <a:effectLst/>
      </dsp:spPr>
      <dsp:style>
        <a:lnRef idx="1">
          <a:scrgbClr r="0" g="0" b="0"/>
        </a:lnRef>
        <a:fillRef idx="1">
          <a:scrgbClr r="0" g="0" b="0"/>
        </a:fillRef>
        <a:effectRef idx="0">
          <a:scrgbClr r="0" g="0" b="0"/>
        </a:effectRef>
        <a:fontRef idx="minor"/>
      </dsp:style>
    </dsp:sp>
    <dsp:sp modelId="{3F85CC27-5A7D-8046-B43C-5B54AA3F33FA}">
      <dsp:nvSpPr>
        <dsp:cNvPr id="0" name=""/>
        <dsp:cNvSpPr/>
      </dsp:nvSpPr>
      <dsp:spPr>
        <a:xfrm>
          <a:off x="348996" y="2973969"/>
          <a:ext cx="4885944" cy="383760"/>
        </a:xfrm>
        <a:prstGeom prst="roundRect">
          <a:avLst/>
        </a:prstGeom>
        <a:solidFill>
          <a:schemeClr val="accent6">
            <a:lumMod val="5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677" tIns="0" rIns="184677" bIns="0" numCol="1" spcCol="1270" anchor="ctr" anchorCtr="0">
          <a:noAutofit/>
        </a:bodyPr>
        <a:lstStyle/>
        <a:p>
          <a:pPr lvl="0" algn="l" defTabSz="800100">
            <a:lnSpc>
              <a:spcPct val="90000"/>
            </a:lnSpc>
            <a:spcBef>
              <a:spcPct val="0"/>
            </a:spcBef>
            <a:spcAft>
              <a:spcPct val="35000"/>
            </a:spcAft>
          </a:pPr>
          <a:r>
            <a:rPr lang="en-US" sz="1800" kern="1200" dirty="0">
              <a:latin typeface="Georgia" panose="02040502050405020303" pitchFamily="18" charset="0"/>
              <a:ea typeface="Arial" charset="0"/>
              <a:cs typeface="Arial"/>
            </a:rPr>
            <a:t>Inadequate Planning.</a:t>
          </a:r>
        </a:p>
      </dsp:txBody>
      <dsp:txXfrm>
        <a:off x="367730" y="2992703"/>
        <a:ext cx="4848476" cy="346292"/>
      </dsp:txXfrm>
    </dsp:sp>
    <dsp:sp modelId="{53371E29-9421-8442-9009-2CB74069B132}">
      <dsp:nvSpPr>
        <dsp:cNvPr id="0" name=""/>
        <dsp:cNvSpPr/>
      </dsp:nvSpPr>
      <dsp:spPr>
        <a:xfrm>
          <a:off x="0" y="3441699"/>
          <a:ext cx="6979920" cy="327600"/>
        </a:xfrm>
        <a:prstGeom prst="rect">
          <a:avLst/>
        </a:prstGeom>
        <a:solidFill>
          <a:schemeClr val="lt1">
            <a:alpha val="90000"/>
            <a:hueOff val="0"/>
            <a:satOff val="0"/>
            <a:lumOff val="0"/>
            <a:alphaOff val="0"/>
          </a:schemeClr>
        </a:solidFill>
        <a:ln w="12700" cap="flat" cmpd="sng" algn="ctr">
          <a:solidFill>
            <a:schemeClr val="accent2">
              <a:hueOff val="2354006"/>
              <a:satOff val="-41835"/>
              <a:lumOff val="1345"/>
              <a:alphaOff val="0"/>
            </a:schemeClr>
          </a:solidFill>
          <a:prstDash val="solid"/>
        </a:ln>
        <a:effectLst/>
      </dsp:spPr>
      <dsp:style>
        <a:lnRef idx="1">
          <a:scrgbClr r="0" g="0" b="0"/>
        </a:lnRef>
        <a:fillRef idx="1">
          <a:scrgbClr r="0" g="0" b="0"/>
        </a:fillRef>
        <a:effectRef idx="0">
          <a:scrgbClr r="0" g="0" b="0"/>
        </a:effectRef>
        <a:fontRef idx="minor"/>
      </dsp:style>
    </dsp:sp>
    <dsp:sp modelId="{1BC68B7F-1104-7A46-BEDF-54A292214F97}">
      <dsp:nvSpPr>
        <dsp:cNvPr id="0" name=""/>
        <dsp:cNvSpPr/>
      </dsp:nvSpPr>
      <dsp:spPr>
        <a:xfrm>
          <a:off x="348996" y="3467750"/>
          <a:ext cx="4885944" cy="383760"/>
        </a:xfrm>
        <a:prstGeom prst="roundRect">
          <a:avLst/>
        </a:prstGeom>
        <a:solidFill>
          <a:schemeClr val="accent3">
            <a:lumMod val="40000"/>
            <a:lumOff val="6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677" tIns="0" rIns="184677" bIns="0" numCol="1" spcCol="1270" anchor="ctr" anchorCtr="0">
          <a:noAutofit/>
        </a:bodyPr>
        <a:lstStyle/>
        <a:p>
          <a:pPr lvl="0" algn="l" defTabSz="800100">
            <a:lnSpc>
              <a:spcPct val="90000"/>
            </a:lnSpc>
            <a:spcBef>
              <a:spcPct val="0"/>
            </a:spcBef>
            <a:spcAft>
              <a:spcPct val="35000"/>
            </a:spcAft>
          </a:pPr>
          <a:r>
            <a:rPr lang="en-US" sz="1800" b="1" kern="1200" dirty="0">
              <a:solidFill>
                <a:sysClr val="windowText" lastClr="000000"/>
              </a:solidFill>
              <a:latin typeface="Georgia" panose="02040502050405020303" pitchFamily="18" charset="0"/>
              <a:ea typeface="Arial" charset="0"/>
              <a:cs typeface="Arial"/>
            </a:rPr>
            <a:t>Obsolete</a:t>
          </a:r>
          <a:r>
            <a:rPr lang="en-US" sz="1800" b="1" kern="1200" baseline="0" dirty="0">
              <a:solidFill>
                <a:sysClr val="windowText" lastClr="000000"/>
              </a:solidFill>
              <a:latin typeface="Georgia" panose="02040502050405020303" pitchFamily="18" charset="0"/>
              <a:ea typeface="Arial" charset="0"/>
              <a:cs typeface="Arial"/>
            </a:rPr>
            <a:t> Production Technology</a:t>
          </a:r>
        </a:p>
      </dsp:txBody>
      <dsp:txXfrm>
        <a:off x="367730" y="3486484"/>
        <a:ext cx="4848476" cy="346292"/>
      </dsp:txXfrm>
    </dsp:sp>
    <dsp:sp modelId="{D4C1BCB7-6912-E148-80AD-01A0208FB260}">
      <dsp:nvSpPr>
        <dsp:cNvPr id="0" name=""/>
        <dsp:cNvSpPr/>
      </dsp:nvSpPr>
      <dsp:spPr>
        <a:xfrm>
          <a:off x="0" y="4249310"/>
          <a:ext cx="6979920" cy="327600"/>
        </a:xfrm>
        <a:prstGeom prst="rect">
          <a:avLst/>
        </a:prstGeom>
        <a:solidFill>
          <a:schemeClr val="lt1">
            <a:alpha val="90000"/>
            <a:hueOff val="0"/>
            <a:satOff val="0"/>
            <a:lumOff val="0"/>
            <a:alphaOff val="0"/>
          </a:schemeClr>
        </a:solidFill>
        <a:ln w="12700" cap="flat" cmpd="sng" algn="ctr">
          <a:solidFill>
            <a:schemeClr val="accent2">
              <a:hueOff val="2746340"/>
              <a:satOff val="-48808"/>
              <a:lumOff val="1569"/>
              <a:alphaOff val="0"/>
            </a:schemeClr>
          </a:solidFill>
          <a:prstDash val="solid"/>
        </a:ln>
        <a:effectLst/>
      </dsp:spPr>
      <dsp:style>
        <a:lnRef idx="1">
          <a:scrgbClr r="0" g="0" b="0"/>
        </a:lnRef>
        <a:fillRef idx="1">
          <a:scrgbClr r="0" g="0" b="0"/>
        </a:fillRef>
        <a:effectRef idx="0">
          <a:scrgbClr r="0" g="0" b="0"/>
        </a:effectRef>
        <a:fontRef idx="minor"/>
      </dsp:style>
    </dsp:sp>
    <dsp:sp modelId="{21261087-83F7-F746-AB66-A06F2A7BF5C0}">
      <dsp:nvSpPr>
        <dsp:cNvPr id="0" name=""/>
        <dsp:cNvSpPr/>
      </dsp:nvSpPr>
      <dsp:spPr>
        <a:xfrm>
          <a:off x="348996" y="4057430"/>
          <a:ext cx="4885944" cy="383760"/>
        </a:xfrm>
        <a:prstGeom prst="roundRect">
          <a:avLst/>
        </a:prstGeom>
        <a:solidFill>
          <a:schemeClr val="accent6">
            <a:lumMod val="5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677" tIns="0" rIns="184677" bIns="0" numCol="1" spcCol="1270" anchor="ctr" anchorCtr="0">
          <a:noAutofit/>
        </a:bodyPr>
        <a:lstStyle/>
        <a:p>
          <a:pPr lvl="0" algn="l" defTabSz="800100">
            <a:lnSpc>
              <a:spcPct val="90000"/>
            </a:lnSpc>
            <a:spcBef>
              <a:spcPct val="0"/>
            </a:spcBef>
            <a:spcAft>
              <a:spcPct val="35000"/>
            </a:spcAft>
          </a:pPr>
          <a:r>
            <a:rPr lang="en-US" sz="1800" kern="1200" dirty="0">
              <a:latin typeface="Georgia" panose="02040502050405020303" pitchFamily="18" charset="0"/>
              <a:cs typeface="Arial"/>
            </a:rPr>
            <a:t>Non-Functional Infrastructure</a:t>
          </a:r>
        </a:p>
      </dsp:txBody>
      <dsp:txXfrm>
        <a:off x="367730" y="4076164"/>
        <a:ext cx="4848476"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9C777-EF83-3043-BA17-6615F39C6894}">
      <dsp:nvSpPr>
        <dsp:cNvPr id="0" name=""/>
        <dsp:cNvSpPr/>
      </dsp:nvSpPr>
      <dsp:spPr>
        <a:xfrm>
          <a:off x="4470704" y="4361108"/>
          <a:ext cx="387897" cy="369566"/>
        </a:xfrm>
        <a:custGeom>
          <a:avLst/>
          <a:gdLst/>
          <a:ahLst/>
          <a:cxnLst/>
          <a:rect l="0" t="0" r="0" b="0"/>
          <a:pathLst>
            <a:path>
              <a:moveTo>
                <a:pt x="0" y="0"/>
              </a:moveTo>
              <a:lnTo>
                <a:pt x="193948" y="0"/>
              </a:lnTo>
              <a:lnTo>
                <a:pt x="193948" y="369566"/>
              </a:lnTo>
              <a:lnTo>
                <a:pt x="387897" y="369566"/>
              </a:lnTo>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latin typeface="Georgia" panose="02040502050405020303" pitchFamily="18" charset="0"/>
            <a:ea typeface="Arial" charset="0"/>
            <a:cs typeface="Arial" charset="0"/>
          </a:endParaRPr>
        </a:p>
      </dsp:txBody>
      <dsp:txXfrm>
        <a:off x="4651258" y="4532497"/>
        <a:ext cx="26788" cy="26788"/>
      </dsp:txXfrm>
    </dsp:sp>
    <dsp:sp modelId="{FFA22101-EFED-8F45-8AD9-06BD35A44B30}">
      <dsp:nvSpPr>
        <dsp:cNvPr id="0" name=""/>
        <dsp:cNvSpPr/>
      </dsp:nvSpPr>
      <dsp:spPr>
        <a:xfrm>
          <a:off x="4470704" y="3991541"/>
          <a:ext cx="387897" cy="369566"/>
        </a:xfrm>
        <a:custGeom>
          <a:avLst/>
          <a:gdLst/>
          <a:ahLst/>
          <a:cxnLst/>
          <a:rect l="0" t="0" r="0" b="0"/>
          <a:pathLst>
            <a:path>
              <a:moveTo>
                <a:pt x="0" y="369566"/>
              </a:moveTo>
              <a:lnTo>
                <a:pt x="193948" y="369566"/>
              </a:lnTo>
              <a:lnTo>
                <a:pt x="193948" y="0"/>
              </a:lnTo>
              <a:lnTo>
                <a:pt x="387897" y="0"/>
              </a:lnTo>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latin typeface="Georgia" panose="02040502050405020303" pitchFamily="18" charset="0"/>
            <a:ea typeface="Arial" charset="0"/>
            <a:cs typeface="Arial" charset="0"/>
          </a:endParaRPr>
        </a:p>
      </dsp:txBody>
      <dsp:txXfrm>
        <a:off x="4651258" y="4162930"/>
        <a:ext cx="26788" cy="26788"/>
      </dsp:txXfrm>
    </dsp:sp>
    <dsp:sp modelId="{DA99E77F-0178-6D42-A51E-9AEC81AB1BBB}">
      <dsp:nvSpPr>
        <dsp:cNvPr id="0" name=""/>
        <dsp:cNvSpPr/>
      </dsp:nvSpPr>
      <dsp:spPr>
        <a:xfrm>
          <a:off x="1126159" y="2545422"/>
          <a:ext cx="1405059" cy="1815685"/>
        </a:xfrm>
        <a:custGeom>
          <a:avLst/>
          <a:gdLst/>
          <a:ahLst/>
          <a:cxnLst/>
          <a:rect l="0" t="0" r="0" b="0"/>
          <a:pathLst>
            <a:path>
              <a:moveTo>
                <a:pt x="0" y="0"/>
              </a:moveTo>
              <a:lnTo>
                <a:pt x="702529" y="0"/>
              </a:lnTo>
              <a:lnTo>
                <a:pt x="702529" y="1815685"/>
              </a:lnTo>
              <a:lnTo>
                <a:pt x="1405059" y="1815685"/>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latin typeface="Georgia" panose="02040502050405020303" pitchFamily="18" charset="0"/>
            <a:ea typeface="Arial" charset="0"/>
            <a:cs typeface="Arial" charset="0"/>
          </a:endParaRPr>
        </a:p>
      </dsp:txBody>
      <dsp:txXfrm>
        <a:off x="1771292" y="3395869"/>
        <a:ext cx="114792" cy="114792"/>
      </dsp:txXfrm>
    </dsp:sp>
    <dsp:sp modelId="{051DC695-49E2-0846-A478-397AB250AEDD}">
      <dsp:nvSpPr>
        <dsp:cNvPr id="0" name=""/>
        <dsp:cNvSpPr/>
      </dsp:nvSpPr>
      <dsp:spPr>
        <a:xfrm>
          <a:off x="4470704" y="2513274"/>
          <a:ext cx="387897" cy="739133"/>
        </a:xfrm>
        <a:custGeom>
          <a:avLst/>
          <a:gdLst/>
          <a:ahLst/>
          <a:cxnLst/>
          <a:rect l="0" t="0" r="0" b="0"/>
          <a:pathLst>
            <a:path>
              <a:moveTo>
                <a:pt x="0" y="0"/>
              </a:moveTo>
              <a:lnTo>
                <a:pt x="193948" y="0"/>
              </a:lnTo>
              <a:lnTo>
                <a:pt x="193948" y="739133"/>
              </a:lnTo>
              <a:lnTo>
                <a:pt x="387897" y="739133"/>
              </a:lnTo>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latin typeface="Georgia" panose="02040502050405020303" pitchFamily="18" charset="0"/>
            <a:ea typeface="Arial" charset="0"/>
            <a:cs typeface="Arial" charset="0"/>
          </a:endParaRPr>
        </a:p>
      </dsp:txBody>
      <dsp:txXfrm>
        <a:off x="4643784" y="2861972"/>
        <a:ext cx="41736" cy="41736"/>
      </dsp:txXfrm>
    </dsp:sp>
    <dsp:sp modelId="{8C29ED9A-658B-8049-8668-DBB57B216354}">
      <dsp:nvSpPr>
        <dsp:cNvPr id="0" name=""/>
        <dsp:cNvSpPr/>
      </dsp:nvSpPr>
      <dsp:spPr>
        <a:xfrm>
          <a:off x="4470704" y="2467554"/>
          <a:ext cx="387897" cy="91440"/>
        </a:xfrm>
        <a:custGeom>
          <a:avLst/>
          <a:gdLst/>
          <a:ahLst/>
          <a:cxnLst/>
          <a:rect l="0" t="0" r="0" b="0"/>
          <a:pathLst>
            <a:path>
              <a:moveTo>
                <a:pt x="0" y="45720"/>
              </a:moveTo>
              <a:lnTo>
                <a:pt x="387897" y="45720"/>
              </a:lnTo>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latin typeface="Georgia" panose="02040502050405020303" pitchFamily="18" charset="0"/>
            <a:ea typeface="Arial" charset="0"/>
            <a:cs typeface="Arial" charset="0"/>
          </a:endParaRPr>
        </a:p>
      </dsp:txBody>
      <dsp:txXfrm>
        <a:off x="4654955" y="2503577"/>
        <a:ext cx="19394" cy="19394"/>
      </dsp:txXfrm>
    </dsp:sp>
    <dsp:sp modelId="{B45640A0-6389-3044-8D01-EA886BB6C848}">
      <dsp:nvSpPr>
        <dsp:cNvPr id="0" name=""/>
        <dsp:cNvSpPr/>
      </dsp:nvSpPr>
      <dsp:spPr>
        <a:xfrm>
          <a:off x="4470704" y="1774141"/>
          <a:ext cx="387897" cy="739133"/>
        </a:xfrm>
        <a:custGeom>
          <a:avLst/>
          <a:gdLst/>
          <a:ahLst/>
          <a:cxnLst/>
          <a:rect l="0" t="0" r="0" b="0"/>
          <a:pathLst>
            <a:path>
              <a:moveTo>
                <a:pt x="0" y="739133"/>
              </a:moveTo>
              <a:lnTo>
                <a:pt x="193948" y="739133"/>
              </a:lnTo>
              <a:lnTo>
                <a:pt x="193948" y="0"/>
              </a:lnTo>
              <a:lnTo>
                <a:pt x="387897" y="0"/>
              </a:lnTo>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latin typeface="Georgia" panose="02040502050405020303" pitchFamily="18" charset="0"/>
            <a:ea typeface="Arial" charset="0"/>
            <a:cs typeface="Arial" charset="0"/>
          </a:endParaRPr>
        </a:p>
      </dsp:txBody>
      <dsp:txXfrm>
        <a:off x="4643784" y="2122839"/>
        <a:ext cx="41736" cy="41736"/>
      </dsp:txXfrm>
    </dsp:sp>
    <dsp:sp modelId="{598131C9-3063-094E-836D-7EAB1E8804E2}">
      <dsp:nvSpPr>
        <dsp:cNvPr id="0" name=""/>
        <dsp:cNvSpPr/>
      </dsp:nvSpPr>
      <dsp:spPr>
        <a:xfrm>
          <a:off x="1126159" y="2467554"/>
          <a:ext cx="1405059" cy="91440"/>
        </a:xfrm>
        <a:custGeom>
          <a:avLst/>
          <a:gdLst/>
          <a:ahLst/>
          <a:cxnLst/>
          <a:rect l="0" t="0" r="0" b="0"/>
          <a:pathLst>
            <a:path>
              <a:moveTo>
                <a:pt x="0" y="77868"/>
              </a:moveTo>
              <a:lnTo>
                <a:pt x="702529" y="77868"/>
              </a:lnTo>
              <a:lnTo>
                <a:pt x="702529" y="45720"/>
              </a:lnTo>
              <a:lnTo>
                <a:pt x="1405059" y="45720"/>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latin typeface="Georgia" panose="02040502050405020303" pitchFamily="18" charset="0"/>
            <a:ea typeface="Arial" charset="0"/>
            <a:cs typeface="Arial" charset="0"/>
          </a:endParaRPr>
        </a:p>
      </dsp:txBody>
      <dsp:txXfrm>
        <a:off x="1793553" y="2478138"/>
        <a:ext cx="70271" cy="70271"/>
      </dsp:txXfrm>
    </dsp:sp>
    <dsp:sp modelId="{702B367B-9510-734C-9BD2-68A26C2129CE}">
      <dsp:nvSpPr>
        <dsp:cNvPr id="0" name=""/>
        <dsp:cNvSpPr/>
      </dsp:nvSpPr>
      <dsp:spPr>
        <a:xfrm>
          <a:off x="4470704" y="665440"/>
          <a:ext cx="387897" cy="369566"/>
        </a:xfrm>
        <a:custGeom>
          <a:avLst/>
          <a:gdLst/>
          <a:ahLst/>
          <a:cxnLst/>
          <a:rect l="0" t="0" r="0" b="0"/>
          <a:pathLst>
            <a:path>
              <a:moveTo>
                <a:pt x="0" y="0"/>
              </a:moveTo>
              <a:lnTo>
                <a:pt x="193948" y="0"/>
              </a:lnTo>
              <a:lnTo>
                <a:pt x="193948" y="369566"/>
              </a:lnTo>
              <a:lnTo>
                <a:pt x="387897" y="369566"/>
              </a:lnTo>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latin typeface="Georgia" panose="02040502050405020303" pitchFamily="18" charset="0"/>
            <a:ea typeface="Arial" charset="0"/>
            <a:cs typeface="Arial" charset="0"/>
          </a:endParaRPr>
        </a:p>
      </dsp:txBody>
      <dsp:txXfrm>
        <a:off x="4651258" y="836830"/>
        <a:ext cx="26788" cy="26788"/>
      </dsp:txXfrm>
    </dsp:sp>
    <dsp:sp modelId="{084BF8D5-DA3B-B247-9372-04EB4538E924}">
      <dsp:nvSpPr>
        <dsp:cNvPr id="0" name=""/>
        <dsp:cNvSpPr/>
      </dsp:nvSpPr>
      <dsp:spPr>
        <a:xfrm>
          <a:off x="4470704" y="295874"/>
          <a:ext cx="387897" cy="369566"/>
        </a:xfrm>
        <a:custGeom>
          <a:avLst/>
          <a:gdLst/>
          <a:ahLst/>
          <a:cxnLst/>
          <a:rect l="0" t="0" r="0" b="0"/>
          <a:pathLst>
            <a:path>
              <a:moveTo>
                <a:pt x="0" y="369566"/>
              </a:moveTo>
              <a:lnTo>
                <a:pt x="193948" y="369566"/>
              </a:lnTo>
              <a:lnTo>
                <a:pt x="193948" y="0"/>
              </a:lnTo>
              <a:lnTo>
                <a:pt x="387897" y="0"/>
              </a:lnTo>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latin typeface="Georgia" panose="02040502050405020303" pitchFamily="18" charset="0"/>
            <a:ea typeface="Arial" charset="0"/>
            <a:cs typeface="Arial" charset="0"/>
          </a:endParaRPr>
        </a:p>
      </dsp:txBody>
      <dsp:txXfrm>
        <a:off x="4651258" y="467263"/>
        <a:ext cx="26788" cy="26788"/>
      </dsp:txXfrm>
    </dsp:sp>
    <dsp:sp modelId="{2123ADB2-D75F-7C46-B5D5-98E0CD2B80F3}">
      <dsp:nvSpPr>
        <dsp:cNvPr id="0" name=""/>
        <dsp:cNvSpPr/>
      </dsp:nvSpPr>
      <dsp:spPr>
        <a:xfrm>
          <a:off x="1126159" y="665440"/>
          <a:ext cx="1405059" cy="1879981"/>
        </a:xfrm>
        <a:custGeom>
          <a:avLst/>
          <a:gdLst/>
          <a:ahLst/>
          <a:cxnLst/>
          <a:rect l="0" t="0" r="0" b="0"/>
          <a:pathLst>
            <a:path>
              <a:moveTo>
                <a:pt x="0" y="1879981"/>
              </a:moveTo>
              <a:lnTo>
                <a:pt x="702529" y="1879981"/>
              </a:lnTo>
              <a:lnTo>
                <a:pt x="702529" y="0"/>
              </a:lnTo>
              <a:lnTo>
                <a:pt x="1405059" y="0"/>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latin typeface="Georgia" panose="02040502050405020303" pitchFamily="18" charset="0"/>
            <a:ea typeface="Arial" charset="0"/>
            <a:cs typeface="Arial" charset="0"/>
          </a:endParaRPr>
        </a:p>
      </dsp:txBody>
      <dsp:txXfrm>
        <a:off x="1770013" y="1546756"/>
        <a:ext cx="117351" cy="117351"/>
      </dsp:txXfrm>
    </dsp:sp>
    <dsp:sp modelId="{314129E8-FD34-584B-9311-9B69D390B94E}">
      <dsp:nvSpPr>
        <dsp:cNvPr id="0" name=""/>
        <dsp:cNvSpPr/>
      </dsp:nvSpPr>
      <dsp:spPr>
        <a:xfrm>
          <a:off x="0" y="2249769"/>
          <a:ext cx="1661011" cy="591306"/>
        </a:xfrm>
        <a:prstGeom prst="rect">
          <a:avLst/>
        </a:prstGeom>
        <a:solidFill>
          <a:schemeClr val="tx1">
            <a:lumMod val="95000"/>
            <a:lumOff val="500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Georgia" panose="02040502050405020303" pitchFamily="18" charset="0"/>
              <a:ea typeface="Arial" charset="0"/>
              <a:cs typeface="Arial" charset="0"/>
            </a:rPr>
            <a:t>Financial Risk</a:t>
          </a:r>
        </a:p>
      </dsp:txBody>
      <dsp:txXfrm>
        <a:off x="0" y="2249769"/>
        <a:ext cx="1661011" cy="591306"/>
      </dsp:txXfrm>
    </dsp:sp>
    <dsp:sp modelId="{3A5DE1AB-6B10-F245-8596-1F4859FB60FD}">
      <dsp:nvSpPr>
        <dsp:cNvPr id="0" name=""/>
        <dsp:cNvSpPr/>
      </dsp:nvSpPr>
      <dsp:spPr>
        <a:xfrm>
          <a:off x="2531218" y="369787"/>
          <a:ext cx="1939486" cy="591306"/>
        </a:xfrm>
        <a:prstGeom prst="rect">
          <a:avLst/>
        </a:prstGeom>
        <a:solidFill>
          <a:srgbClr val="C0000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Georgia" panose="02040502050405020303" pitchFamily="18" charset="0"/>
              <a:ea typeface="Arial" charset="0"/>
              <a:cs typeface="Arial" charset="0"/>
            </a:rPr>
            <a:t>Market</a:t>
          </a:r>
        </a:p>
      </dsp:txBody>
      <dsp:txXfrm>
        <a:off x="2531218" y="369787"/>
        <a:ext cx="1939486" cy="591306"/>
      </dsp:txXfrm>
    </dsp:sp>
    <dsp:sp modelId="{ADF17D73-D3FC-B040-AA05-CDA840DD2B77}">
      <dsp:nvSpPr>
        <dsp:cNvPr id="0" name=""/>
        <dsp:cNvSpPr/>
      </dsp:nvSpPr>
      <dsp:spPr>
        <a:xfrm>
          <a:off x="4858601" y="220"/>
          <a:ext cx="1939486" cy="591306"/>
        </a:xfrm>
        <a:prstGeom prst="rect">
          <a:avLst/>
        </a:prstGeom>
        <a:solidFill>
          <a:srgbClr val="C0000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Georgia" panose="02040502050405020303" pitchFamily="18" charset="0"/>
              <a:ea typeface="Arial" charset="0"/>
              <a:cs typeface="Arial" charset="0"/>
            </a:rPr>
            <a:t>Volatility</a:t>
          </a:r>
        </a:p>
      </dsp:txBody>
      <dsp:txXfrm>
        <a:off x="4858601" y="220"/>
        <a:ext cx="1939486" cy="591306"/>
      </dsp:txXfrm>
    </dsp:sp>
    <dsp:sp modelId="{15097CAE-3FF8-E547-9FE2-DE3AE243860E}">
      <dsp:nvSpPr>
        <dsp:cNvPr id="0" name=""/>
        <dsp:cNvSpPr/>
      </dsp:nvSpPr>
      <dsp:spPr>
        <a:xfrm>
          <a:off x="4858601" y="739354"/>
          <a:ext cx="1939486" cy="591306"/>
        </a:xfrm>
        <a:prstGeom prst="rect">
          <a:avLst/>
        </a:prstGeom>
        <a:solidFill>
          <a:srgbClr val="C0000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Georgia" panose="02040502050405020303" pitchFamily="18" charset="0"/>
              <a:ea typeface="Arial" charset="0"/>
              <a:cs typeface="Arial" charset="0"/>
            </a:rPr>
            <a:t>Directional</a:t>
          </a:r>
        </a:p>
      </dsp:txBody>
      <dsp:txXfrm>
        <a:off x="4858601" y="739354"/>
        <a:ext cx="1939486" cy="591306"/>
      </dsp:txXfrm>
    </dsp:sp>
    <dsp:sp modelId="{35D69369-2C81-8A4E-AA28-510552E97F40}">
      <dsp:nvSpPr>
        <dsp:cNvPr id="0" name=""/>
        <dsp:cNvSpPr/>
      </dsp:nvSpPr>
      <dsp:spPr>
        <a:xfrm>
          <a:off x="2531218" y="2217621"/>
          <a:ext cx="1939486" cy="591306"/>
        </a:xfrm>
        <a:prstGeom prst="rect">
          <a:avLst/>
        </a:prstGeom>
        <a:solidFill>
          <a:srgbClr val="00B05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Georgia" panose="02040502050405020303" pitchFamily="18" charset="0"/>
              <a:ea typeface="Arial" charset="0"/>
              <a:cs typeface="Arial" charset="0"/>
            </a:rPr>
            <a:t>Credit</a:t>
          </a:r>
        </a:p>
      </dsp:txBody>
      <dsp:txXfrm>
        <a:off x="2531218" y="2217621"/>
        <a:ext cx="1939486" cy="591306"/>
      </dsp:txXfrm>
    </dsp:sp>
    <dsp:sp modelId="{82A6D4FF-F015-DF47-9410-E2AB204E1881}">
      <dsp:nvSpPr>
        <dsp:cNvPr id="0" name=""/>
        <dsp:cNvSpPr/>
      </dsp:nvSpPr>
      <dsp:spPr>
        <a:xfrm>
          <a:off x="4858601" y="1478487"/>
          <a:ext cx="1939486" cy="591306"/>
        </a:xfrm>
        <a:prstGeom prst="rect">
          <a:avLst/>
        </a:prstGeom>
        <a:solidFill>
          <a:srgbClr val="00B05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Georgia" panose="02040502050405020303" pitchFamily="18" charset="0"/>
              <a:ea typeface="Arial" charset="0"/>
              <a:cs typeface="Arial" charset="0"/>
            </a:rPr>
            <a:t>Settlement Risk</a:t>
          </a:r>
        </a:p>
      </dsp:txBody>
      <dsp:txXfrm>
        <a:off x="4858601" y="1478487"/>
        <a:ext cx="1939486" cy="591306"/>
      </dsp:txXfrm>
    </dsp:sp>
    <dsp:sp modelId="{5D92390F-72E1-F344-829F-0D929C20B5E0}">
      <dsp:nvSpPr>
        <dsp:cNvPr id="0" name=""/>
        <dsp:cNvSpPr/>
      </dsp:nvSpPr>
      <dsp:spPr>
        <a:xfrm>
          <a:off x="4858601" y="2217621"/>
          <a:ext cx="1939486" cy="591306"/>
        </a:xfrm>
        <a:prstGeom prst="rect">
          <a:avLst/>
        </a:prstGeom>
        <a:solidFill>
          <a:srgbClr val="00B05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Georgia" panose="02040502050405020303" pitchFamily="18" charset="0"/>
              <a:ea typeface="Arial" charset="0"/>
              <a:cs typeface="Arial" charset="0"/>
            </a:rPr>
            <a:t>Geography Specific</a:t>
          </a:r>
        </a:p>
      </dsp:txBody>
      <dsp:txXfrm>
        <a:off x="4858601" y="2217621"/>
        <a:ext cx="1939486" cy="591306"/>
      </dsp:txXfrm>
    </dsp:sp>
    <dsp:sp modelId="{A5EC6DAB-EC4A-BC42-A24F-04A1DA082230}">
      <dsp:nvSpPr>
        <dsp:cNvPr id="0" name=""/>
        <dsp:cNvSpPr/>
      </dsp:nvSpPr>
      <dsp:spPr>
        <a:xfrm>
          <a:off x="4858601" y="2956754"/>
          <a:ext cx="1939486" cy="591306"/>
        </a:xfrm>
        <a:prstGeom prst="rect">
          <a:avLst/>
        </a:prstGeom>
        <a:solidFill>
          <a:srgbClr val="00B05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Georgia" panose="02040502050405020303" pitchFamily="18" charset="0"/>
              <a:ea typeface="Arial" charset="0"/>
              <a:cs typeface="Arial" charset="0"/>
            </a:rPr>
            <a:t>Client Specific</a:t>
          </a:r>
        </a:p>
      </dsp:txBody>
      <dsp:txXfrm>
        <a:off x="4858601" y="2956754"/>
        <a:ext cx="1939486" cy="591306"/>
      </dsp:txXfrm>
    </dsp:sp>
    <dsp:sp modelId="{F981190D-3FCC-3546-9A0A-2E1BC3EB4AE8}">
      <dsp:nvSpPr>
        <dsp:cNvPr id="0" name=""/>
        <dsp:cNvSpPr/>
      </dsp:nvSpPr>
      <dsp:spPr>
        <a:xfrm>
          <a:off x="2531218" y="4065454"/>
          <a:ext cx="1939486" cy="591306"/>
        </a:xfrm>
        <a:prstGeom prst="rect">
          <a:avLst/>
        </a:prstGeom>
        <a:solidFill>
          <a:srgbClr val="0070C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Georgia" panose="02040502050405020303" pitchFamily="18" charset="0"/>
              <a:ea typeface="Arial" charset="0"/>
              <a:cs typeface="Arial" charset="0"/>
            </a:rPr>
            <a:t>Liquidity</a:t>
          </a:r>
        </a:p>
      </dsp:txBody>
      <dsp:txXfrm>
        <a:off x="2531218" y="4065454"/>
        <a:ext cx="1939486" cy="591306"/>
      </dsp:txXfrm>
    </dsp:sp>
    <dsp:sp modelId="{D8613542-0E8A-0E48-8B0A-E74B2E917199}">
      <dsp:nvSpPr>
        <dsp:cNvPr id="0" name=""/>
        <dsp:cNvSpPr/>
      </dsp:nvSpPr>
      <dsp:spPr>
        <a:xfrm>
          <a:off x="4858601" y="3695887"/>
          <a:ext cx="1939486" cy="591306"/>
        </a:xfrm>
        <a:prstGeom prst="rect">
          <a:avLst/>
        </a:prstGeom>
        <a:solidFill>
          <a:srgbClr val="0070C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Georgia" panose="02040502050405020303" pitchFamily="18" charset="0"/>
              <a:ea typeface="Arial" charset="0"/>
              <a:cs typeface="Arial" charset="0"/>
            </a:rPr>
            <a:t>Asset Liquidity</a:t>
          </a:r>
        </a:p>
      </dsp:txBody>
      <dsp:txXfrm>
        <a:off x="4858601" y="3695887"/>
        <a:ext cx="1939486" cy="591306"/>
      </dsp:txXfrm>
    </dsp:sp>
    <dsp:sp modelId="{2A3E7015-BC68-1644-A793-87DD7E014F44}">
      <dsp:nvSpPr>
        <dsp:cNvPr id="0" name=""/>
        <dsp:cNvSpPr/>
      </dsp:nvSpPr>
      <dsp:spPr>
        <a:xfrm>
          <a:off x="4858601" y="4435021"/>
          <a:ext cx="1939486" cy="591306"/>
        </a:xfrm>
        <a:prstGeom prst="rect">
          <a:avLst/>
        </a:prstGeom>
        <a:solidFill>
          <a:srgbClr val="0070C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Georgia" panose="02040502050405020303" pitchFamily="18" charset="0"/>
              <a:ea typeface="Arial" charset="0"/>
              <a:cs typeface="Arial" charset="0"/>
            </a:rPr>
            <a:t>Additional Financing</a:t>
          </a:r>
        </a:p>
      </dsp:txBody>
      <dsp:txXfrm>
        <a:off x="4858601" y="4435021"/>
        <a:ext cx="1939486" cy="5913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C6776-0F63-AA43-8E3D-55747698277B}">
      <dsp:nvSpPr>
        <dsp:cNvPr id="0" name=""/>
        <dsp:cNvSpPr/>
      </dsp:nvSpPr>
      <dsp:spPr>
        <a:xfrm rot="16200000">
          <a:off x="628975" y="-565190"/>
          <a:ext cx="2405143" cy="3663093"/>
        </a:xfrm>
        <a:prstGeom prst="round1Rect">
          <a:avLst/>
        </a:prstGeom>
        <a:solidFill>
          <a:srgbClr val="0070C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latin typeface="Georgia" panose="02040502050405020303" pitchFamily="18" charset="0"/>
              <a:ea typeface="Arial" charset="0"/>
              <a:cs typeface="Arial" charset="0"/>
            </a:rPr>
            <a:t>Legislative - Non compliance with applicable laws</a:t>
          </a:r>
        </a:p>
      </dsp:txBody>
      <dsp:txXfrm rot="5400000">
        <a:off x="-1" y="63785"/>
        <a:ext cx="3663093" cy="1803857"/>
      </dsp:txXfrm>
    </dsp:sp>
    <dsp:sp modelId="{0F582234-929A-E548-B5B8-9350D64C582C}">
      <dsp:nvSpPr>
        <dsp:cNvPr id="0" name=""/>
        <dsp:cNvSpPr/>
      </dsp:nvSpPr>
      <dsp:spPr>
        <a:xfrm>
          <a:off x="3663093" y="63784"/>
          <a:ext cx="3663093" cy="2405143"/>
        </a:xfrm>
        <a:prstGeom prst="round1Rect">
          <a:avLst/>
        </a:prstGeom>
        <a:solidFill>
          <a:srgbClr val="00B05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latin typeface="Arial" charset="0"/>
              <a:ea typeface="Arial" charset="0"/>
              <a:cs typeface="Arial" charset="0"/>
            </a:rPr>
            <a:t>Contractual Risk – Non compliance with Terms, Technical Faults.</a:t>
          </a:r>
        </a:p>
      </dsp:txBody>
      <dsp:txXfrm>
        <a:off x="3663093" y="63784"/>
        <a:ext cx="3663093" cy="1803857"/>
      </dsp:txXfrm>
    </dsp:sp>
    <dsp:sp modelId="{7E3BE854-E894-0B4B-874F-F94B8310E76C}">
      <dsp:nvSpPr>
        <dsp:cNvPr id="0" name=""/>
        <dsp:cNvSpPr/>
      </dsp:nvSpPr>
      <dsp:spPr>
        <a:xfrm rot="10800000">
          <a:off x="0" y="2405143"/>
          <a:ext cx="3663093" cy="2405143"/>
        </a:xfrm>
        <a:prstGeom prst="round1Rect">
          <a:avLst/>
        </a:prstGeom>
        <a:solidFill>
          <a:schemeClr val="accent3">
            <a:lumMod val="5000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latin typeface="Georgia" panose="02040502050405020303" pitchFamily="18" charset="0"/>
              <a:ea typeface="Arial" charset="0"/>
              <a:cs typeface="Arial" charset="0"/>
            </a:rPr>
            <a:t>Dispute Risk - Mismanagement of dispute process</a:t>
          </a:r>
        </a:p>
      </dsp:txBody>
      <dsp:txXfrm rot="10800000">
        <a:off x="0" y="3006429"/>
        <a:ext cx="3663093" cy="1803857"/>
      </dsp:txXfrm>
    </dsp:sp>
    <dsp:sp modelId="{9DEE1314-1232-274C-B89F-4D0FE1B6B780}">
      <dsp:nvSpPr>
        <dsp:cNvPr id="0" name=""/>
        <dsp:cNvSpPr/>
      </dsp:nvSpPr>
      <dsp:spPr>
        <a:xfrm rot="5400000">
          <a:off x="4292068" y="1754882"/>
          <a:ext cx="2405143" cy="3663093"/>
        </a:xfrm>
        <a:prstGeom prst="round1Rect">
          <a:avLst/>
        </a:prstGeom>
        <a:solidFill>
          <a:schemeClr val="accent5">
            <a:lumMod val="7500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latin typeface="Georgia" panose="02040502050405020303" pitchFamily="18" charset="0"/>
              <a:ea typeface="Arial" charset="0"/>
              <a:cs typeface="Arial" charset="0"/>
            </a:rPr>
            <a:t>Non-Contractual</a:t>
          </a:r>
          <a:r>
            <a:rPr lang="en-US" sz="1800" kern="1200" baseline="0" dirty="0">
              <a:solidFill>
                <a:schemeClr val="bg1"/>
              </a:solidFill>
              <a:latin typeface="Georgia" panose="02040502050405020303" pitchFamily="18" charset="0"/>
              <a:ea typeface="Arial" charset="0"/>
              <a:cs typeface="Arial" charset="0"/>
            </a:rPr>
            <a:t> </a:t>
          </a:r>
          <a:r>
            <a:rPr lang="en-US" sz="1800" kern="1200" dirty="0">
              <a:solidFill>
                <a:schemeClr val="bg1"/>
              </a:solidFill>
              <a:latin typeface="Georgia" panose="02040502050405020303" pitchFamily="18" charset="0"/>
              <a:ea typeface="Arial" charset="0"/>
              <a:cs typeface="Arial" charset="0"/>
            </a:rPr>
            <a:t>Risks/ Obligations - Mis-Management of IP, Social Media.</a:t>
          </a:r>
        </a:p>
      </dsp:txBody>
      <dsp:txXfrm rot="-5400000">
        <a:off x="3663093" y="2985143"/>
        <a:ext cx="3663093" cy="1803857"/>
      </dsp:txXfrm>
    </dsp:sp>
    <dsp:sp modelId="{4548B101-C409-1245-8EF3-B294EDAA9676}">
      <dsp:nvSpPr>
        <dsp:cNvPr id="0" name=""/>
        <dsp:cNvSpPr/>
      </dsp:nvSpPr>
      <dsp:spPr>
        <a:xfrm>
          <a:off x="2564165" y="1867642"/>
          <a:ext cx="2197856" cy="1202571"/>
        </a:xfrm>
        <a:prstGeom prst="roundRect">
          <a:avLst/>
        </a:prstGeom>
        <a:solidFill>
          <a:srgbClr val="FF0000"/>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latin typeface="Georgia" panose="02040502050405020303" pitchFamily="18" charset="0"/>
              <a:ea typeface="Arial" charset="0"/>
              <a:cs typeface="Arial" charset="0"/>
            </a:rPr>
            <a:t>Legal Risk</a:t>
          </a:r>
        </a:p>
      </dsp:txBody>
      <dsp:txXfrm>
        <a:off x="2622870" y="1926347"/>
        <a:ext cx="2080446" cy="10851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2A571-0983-4A53-A84A-D90386763F88}">
      <dsp:nvSpPr>
        <dsp:cNvPr id="0" name=""/>
        <dsp:cNvSpPr/>
      </dsp:nvSpPr>
      <dsp:spPr>
        <a:xfrm>
          <a:off x="0" y="2632"/>
          <a:ext cx="11487055" cy="771568"/>
        </a:xfrm>
        <a:prstGeom prst="roundRect">
          <a:avLst>
            <a:gd name="adj" fmla="val 10000"/>
          </a:avLst>
        </a:prstGeom>
        <a:solidFill>
          <a:srgbClr val="94B6D2"/>
        </a:solidFill>
        <a:ln>
          <a:noFill/>
        </a:ln>
        <a:effectLst/>
      </dsp:spPr>
      <dsp:style>
        <a:lnRef idx="0">
          <a:scrgbClr r="0" g="0" b="0"/>
        </a:lnRef>
        <a:fillRef idx="1">
          <a:scrgbClr r="0" g="0" b="0"/>
        </a:fillRef>
        <a:effectRef idx="0">
          <a:scrgbClr r="0" g="0" b="0"/>
        </a:effectRef>
        <a:fontRef idx="minor"/>
      </dsp:style>
    </dsp:sp>
    <dsp:sp modelId="{5A67929F-8099-4674-96F4-64F247C2FEAF}">
      <dsp:nvSpPr>
        <dsp:cNvPr id="0" name=""/>
        <dsp:cNvSpPr/>
      </dsp:nvSpPr>
      <dsp:spPr>
        <a:xfrm>
          <a:off x="233399" y="176235"/>
          <a:ext cx="424362" cy="42436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9A5DBF-3E97-474B-8CEF-50CA03FE7009}">
      <dsp:nvSpPr>
        <dsp:cNvPr id="0" name=""/>
        <dsp:cNvSpPr/>
      </dsp:nvSpPr>
      <dsp:spPr>
        <a:xfrm>
          <a:off x="891162" y="2632"/>
          <a:ext cx="10595021" cy="77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58" tIns="81658" rIns="81658" bIns="81658" numCol="1" spcCol="1270" anchor="ctr" anchorCtr="0">
          <a:noAutofit/>
        </a:bodyPr>
        <a:lstStyle/>
        <a:p>
          <a:pPr lvl="0" algn="l" defTabSz="800100">
            <a:lnSpc>
              <a:spcPct val="90000"/>
            </a:lnSpc>
            <a:spcBef>
              <a:spcPct val="0"/>
            </a:spcBef>
            <a:spcAft>
              <a:spcPct val="35000"/>
            </a:spcAft>
          </a:pPr>
          <a:r>
            <a:rPr lang="en-US" sz="1800" kern="1200" dirty="0">
              <a:solidFill>
                <a:srgbClr val="0D0A0E"/>
              </a:solidFill>
              <a:latin typeface="Georgia" panose="02040502050405020303" pitchFamily="18" charset="0"/>
            </a:rPr>
            <a:t>Risk Capacity – How much Risk the organization can absorb</a:t>
          </a:r>
        </a:p>
      </dsp:txBody>
      <dsp:txXfrm>
        <a:off x="891162" y="2632"/>
        <a:ext cx="10595021" cy="771568"/>
      </dsp:txXfrm>
    </dsp:sp>
    <dsp:sp modelId="{47FCBBD9-9A71-4D08-A6EF-88B24D70CC0C}">
      <dsp:nvSpPr>
        <dsp:cNvPr id="0" name=""/>
        <dsp:cNvSpPr/>
      </dsp:nvSpPr>
      <dsp:spPr>
        <a:xfrm>
          <a:off x="0" y="967093"/>
          <a:ext cx="11487055" cy="771568"/>
        </a:xfrm>
        <a:prstGeom prst="roundRect">
          <a:avLst>
            <a:gd name="adj" fmla="val 10000"/>
          </a:avLst>
        </a:prstGeom>
        <a:solidFill>
          <a:srgbClr val="94B6D2"/>
        </a:solidFill>
        <a:ln>
          <a:noFill/>
        </a:ln>
        <a:effectLst/>
      </dsp:spPr>
      <dsp:style>
        <a:lnRef idx="0">
          <a:scrgbClr r="0" g="0" b="0"/>
        </a:lnRef>
        <a:fillRef idx="1">
          <a:scrgbClr r="0" g="0" b="0"/>
        </a:fillRef>
        <a:effectRef idx="0">
          <a:scrgbClr r="0" g="0" b="0"/>
        </a:effectRef>
        <a:fontRef idx="minor"/>
      </dsp:style>
    </dsp:sp>
    <dsp:sp modelId="{437F634E-16BD-4057-89EB-B6095F72367B}">
      <dsp:nvSpPr>
        <dsp:cNvPr id="0" name=""/>
        <dsp:cNvSpPr/>
      </dsp:nvSpPr>
      <dsp:spPr>
        <a:xfrm>
          <a:off x="233399" y="1140696"/>
          <a:ext cx="424362" cy="424362"/>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B6BC14-22CB-40F9-8D6A-7FE040664FDB}">
      <dsp:nvSpPr>
        <dsp:cNvPr id="0" name=""/>
        <dsp:cNvSpPr/>
      </dsp:nvSpPr>
      <dsp:spPr>
        <a:xfrm>
          <a:off x="891162" y="967093"/>
          <a:ext cx="10595021" cy="77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58" tIns="81658" rIns="81658" bIns="81658" numCol="1" spcCol="1270" anchor="ctr" anchorCtr="0">
          <a:noAutofit/>
        </a:bodyPr>
        <a:lstStyle/>
        <a:p>
          <a:pPr lvl="0" algn="l" defTabSz="800100">
            <a:lnSpc>
              <a:spcPct val="90000"/>
            </a:lnSpc>
            <a:spcBef>
              <a:spcPct val="0"/>
            </a:spcBef>
            <a:spcAft>
              <a:spcPct val="35000"/>
            </a:spcAft>
          </a:pPr>
          <a:r>
            <a:rPr lang="en-US" sz="1800" kern="1200" dirty="0">
              <a:solidFill>
                <a:srgbClr val="0D0A0E"/>
              </a:solidFill>
              <a:latin typeface="Georgia" panose="02040502050405020303" pitchFamily="18" charset="0"/>
            </a:rPr>
            <a:t>Risk Appetite – How much Risk the organization is willing to accept</a:t>
          </a:r>
        </a:p>
      </dsp:txBody>
      <dsp:txXfrm>
        <a:off x="891162" y="967093"/>
        <a:ext cx="10595021" cy="771568"/>
      </dsp:txXfrm>
    </dsp:sp>
    <dsp:sp modelId="{B16F798F-7778-4A87-B297-FAB967D870AD}">
      <dsp:nvSpPr>
        <dsp:cNvPr id="0" name=""/>
        <dsp:cNvSpPr/>
      </dsp:nvSpPr>
      <dsp:spPr>
        <a:xfrm>
          <a:off x="0" y="1931554"/>
          <a:ext cx="11487055" cy="1246315"/>
        </a:xfrm>
        <a:prstGeom prst="roundRect">
          <a:avLst>
            <a:gd name="adj" fmla="val 10000"/>
          </a:avLst>
        </a:prstGeom>
        <a:solidFill>
          <a:srgbClr val="94B6D2"/>
        </a:solidFill>
        <a:ln>
          <a:noFill/>
        </a:ln>
        <a:effectLst/>
      </dsp:spPr>
      <dsp:style>
        <a:lnRef idx="0">
          <a:scrgbClr r="0" g="0" b="0"/>
        </a:lnRef>
        <a:fillRef idx="1">
          <a:scrgbClr r="0" g="0" b="0"/>
        </a:fillRef>
        <a:effectRef idx="0">
          <a:scrgbClr r="0" g="0" b="0"/>
        </a:effectRef>
        <a:fontRef idx="minor"/>
      </dsp:style>
    </dsp:sp>
    <dsp:sp modelId="{C4B9B747-92F4-4300-A447-D672B05F7967}">
      <dsp:nvSpPr>
        <dsp:cNvPr id="0" name=""/>
        <dsp:cNvSpPr/>
      </dsp:nvSpPr>
      <dsp:spPr>
        <a:xfrm>
          <a:off x="233399" y="2342530"/>
          <a:ext cx="424362" cy="424362"/>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B85768-CCC1-4E10-9694-B9228612BA87}">
      <dsp:nvSpPr>
        <dsp:cNvPr id="0" name=""/>
        <dsp:cNvSpPr/>
      </dsp:nvSpPr>
      <dsp:spPr>
        <a:xfrm>
          <a:off x="891162" y="2168927"/>
          <a:ext cx="5169174" cy="77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58" tIns="81658" rIns="81658" bIns="81658" numCol="1" spcCol="1270" anchor="ctr" anchorCtr="0">
          <a:noAutofit/>
        </a:bodyPr>
        <a:lstStyle/>
        <a:p>
          <a:pPr lvl="0" algn="l" defTabSz="800100">
            <a:lnSpc>
              <a:spcPct val="90000"/>
            </a:lnSpc>
            <a:spcBef>
              <a:spcPct val="0"/>
            </a:spcBef>
            <a:spcAft>
              <a:spcPct val="35000"/>
            </a:spcAft>
          </a:pPr>
          <a:r>
            <a:rPr lang="en-US" sz="1800" kern="1200" dirty="0">
              <a:solidFill>
                <a:srgbClr val="0D0A0E"/>
              </a:solidFill>
              <a:latin typeface="Georgia" panose="02040502050405020303" pitchFamily="18" charset="0"/>
            </a:rPr>
            <a:t>Risk Response – Risks cannot be completely eliminated. It can only be constrained. </a:t>
          </a:r>
        </a:p>
      </dsp:txBody>
      <dsp:txXfrm>
        <a:off x="891162" y="2168927"/>
        <a:ext cx="5169174" cy="771568"/>
      </dsp:txXfrm>
    </dsp:sp>
    <dsp:sp modelId="{45EE2571-26BE-4599-BB86-6B639DCB9B5E}">
      <dsp:nvSpPr>
        <dsp:cNvPr id="0" name=""/>
        <dsp:cNvSpPr/>
      </dsp:nvSpPr>
      <dsp:spPr>
        <a:xfrm>
          <a:off x="6060336" y="2168927"/>
          <a:ext cx="5425846" cy="77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58" tIns="81658" rIns="81658" bIns="81658" numCol="1" spcCol="1270" anchor="ctr" anchorCtr="0">
          <a:noAutofit/>
        </a:bodyPr>
        <a:lstStyle/>
        <a:p>
          <a:pPr lvl="0" algn="l" defTabSz="488950">
            <a:lnSpc>
              <a:spcPct val="90000"/>
            </a:lnSpc>
            <a:spcBef>
              <a:spcPct val="0"/>
            </a:spcBef>
            <a:spcAft>
              <a:spcPct val="35000"/>
            </a:spcAft>
            <a:buFont typeface="Arial" panose="020B0604020202020204" pitchFamily="34" charset="0"/>
            <a:buChar char="•"/>
          </a:pPr>
          <a:r>
            <a:rPr lang="en-US" sz="1100" kern="1200" dirty="0">
              <a:solidFill>
                <a:srgbClr val="0D0A0E"/>
              </a:solidFill>
              <a:latin typeface="Georgia" panose="02040502050405020303" pitchFamily="18" charset="0"/>
            </a:rPr>
            <a:t>Tolerate – Cost of taking any action may be disproportionate to the potential benefit gained</a:t>
          </a:r>
        </a:p>
        <a:p>
          <a:pPr lvl="0" algn="l" defTabSz="488950">
            <a:lnSpc>
              <a:spcPct val="90000"/>
            </a:lnSpc>
            <a:spcBef>
              <a:spcPct val="0"/>
            </a:spcBef>
            <a:spcAft>
              <a:spcPct val="35000"/>
            </a:spcAft>
            <a:buFont typeface="Arial" panose="020B0604020202020204" pitchFamily="34" charset="0"/>
            <a:buChar char="•"/>
          </a:pPr>
          <a:r>
            <a:rPr lang="en-US" sz="1100" kern="1200" dirty="0">
              <a:solidFill>
                <a:srgbClr val="0D0A0E"/>
              </a:solidFill>
              <a:latin typeface="Georgia" panose="02040502050405020303" pitchFamily="18" charset="0"/>
            </a:rPr>
            <a:t>Transfer – Insurance. </a:t>
          </a:r>
        </a:p>
        <a:p>
          <a:pPr lvl="0" algn="l" defTabSz="488950">
            <a:lnSpc>
              <a:spcPct val="90000"/>
            </a:lnSpc>
            <a:spcBef>
              <a:spcPct val="0"/>
            </a:spcBef>
            <a:spcAft>
              <a:spcPct val="35000"/>
            </a:spcAft>
            <a:buFont typeface="Arial" panose="020B0604020202020204" pitchFamily="34" charset="0"/>
            <a:buChar char="•"/>
          </a:pPr>
          <a:r>
            <a:rPr lang="en-US" sz="1100" kern="1200" dirty="0">
              <a:solidFill>
                <a:srgbClr val="0D0A0E"/>
              </a:solidFill>
              <a:latin typeface="Georgia" panose="02040502050405020303" pitchFamily="18" charset="0"/>
            </a:rPr>
            <a:t>Terminate – Abandon the transaction</a:t>
          </a:r>
        </a:p>
        <a:p>
          <a:pPr lvl="0" algn="l" defTabSz="488950">
            <a:lnSpc>
              <a:spcPct val="90000"/>
            </a:lnSpc>
            <a:spcBef>
              <a:spcPct val="0"/>
            </a:spcBef>
            <a:spcAft>
              <a:spcPct val="35000"/>
            </a:spcAft>
            <a:buFont typeface="Arial" panose="020B0604020202020204" pitchFamily="34" charset="0"/>
            <a:buChar char="•"/>
          </a:pPr>
          <a:r>
            <a:rPr lang="en-US" sz="1100" kern="1200" dirty="0">
              <a:solidFill>
                <a:srgbClr val="0D0A0E"/>
              </a:solidFill>
              <a:latin typeface="Georgia" panose="02040502050405020303" pitchFamily="18" charset="0"/>
            </a:rPr>
            <a:t>Treat – Continue the activity giving rise to the Risk action, but in a controlled manner.</a:t>
          </a:r>
        </a:p>
      </dsp:txBody>
      <dsp:txXfrm>
        <a:off x="6060336" y="2168927"/>
        <a:ext cx="5425846" cy="771568"/>
      </dsp:txXfrm>
    </dsp:sp>
    <dsp:sp modelId="{AE530749-23C4-4F89-A7B3-7624C0F56EE2}">
      <dsp:nvSpPr>
        <dsp:cNvPr id="0" name=""/>
        <dsp:cNvSpPr/>
      </dsp:nvSpPr>
      <dsp:spPr>
        <a:xfrm>
          <a:off x="0" y="3370762"/>
          <a:ext cx="11487055" cy="771568"/>
        </a:xfrm>
        <a:prstGeom prst="roundRect">
          <a:avLst>
            <a:gd name="adj" fmla="val 10000"/>
          </a:avLst>
        </a:prstGeom>
        <a:solidFill>
          <a:srgbClr val="94B6D2"/>
        </a:solidFill>
        <a:ln>
          <a:noFill/>
        </a:ln>
        <a:effectLst/>
      </dsp:spPr>
      <dsp:style>
        <a:lnRef idx="0">
          <a:scrgbClr r="0" g="0" b="0"/>
        </a:lnRef>
        <a:fillRef idx="1">
          <a:scrgbClr r="0" g="0" b="0"/>
        </a:fillRef>
        <a:effectRef idx="0">
          <a:scrgbClr r="0" g="0" b="0"/>
        </a:effectRef>
        <a:fontRef idx="minor"/>
      </dsp:style>
    </dsp:sp>
    <dsp:sp modelId="{58FC6177-8C44-48D3-BBD0-DA4AC8892842}">
      <dsp:nvSpPr>
        <dsp:cNvPr id="0" name=""/>
        <dsp:cNvSpPr/>
      </dsp:nvSpPr>
      <dsp:spPr>
        <a:xfrm>
          <a:off x="233399" y="3544365"/>
          <a:ext cx="424362" cy="424362"/>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DB01BE-8EC2-4761-AA2B-755C11B36E8D}">
      <dsp:nvSpPr>
        <dsp:cNvPr id="0" name=""/>
        <dsp:cNvSpPr/>
      </dsp:nvSpPr>
      <dsp:spPr>
        <a:xfrm>
          <a:off x="891162" y="3370762"/>
          <a:ext cx="10595021" cy="77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58" tIns="81658" rIns="81658" bIns="81658" numCol="1" spcCol="1270" anchor="ctr" anchorCtr="0">
          <a:noAutofit/>
        </a:bodyPr>
        <a:lstStyle/>
        <a:p>
          <a:pPr lvl="0" algn="l" defTabSz="800100">
            <a:lnSpc>
              <a:spcPct val="90000"/>
            </a:lnSpc>
            <a:spcBef>
              <a:spcPct val="0"/>
            </a:spcBef>
            <a:spcAft>
              <a:spcPct val="35000"/>
            </a:spcAft>
          </a:pPr>
          <a:r>
            <a:rPr lang="en-US" sz="1800" kern="1200" dirty="0">
              <a:solidFill>
                <a:srgbClr val="0D0A0E"/>
              </a:solidFill>
              <a:latin typeface="Georgia" panose="02040502050405020303" pitchFamily="18" charset="0"/>
            </a:rPr>
            <a:t>Risk Register – A record of risks, risk assessments, mitigation and action plans prepared by the Management to support the ERM.</a:t>
          </a:r>
        </a:p>
      </dsp:txBody>
      <dsp:txXfrm>
        <a:off x="891162" y="3370762"/>
        <a:ext cx="10595021" cy="771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A0D67-C82D-4245-A431-3A4C1922EC7C}">
      <dsp:nvSpPr>
        <dsp:cNvPr id="0" name=""/>
        <dsp:cNvSpPr/>
      </dsp:nvSpPr>
      <dsp:spPr>
        <a:xfrm>
          <a:off x="3927740" y="6652"/>
          <a:ext cx="1647023" cy="1098015"/>
        </a:xfrm>
        <a:prstGeom prst="roundRect">
          <a:avLst>
            <a:gd name="adj" fmla="val 10000"/>
          </a:avLst>
        </a:prstGeom>
        <a:solidFill>
          <a:srgbClr val="00206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latin typeface="Georgia" panose="02040502050405020303" pitchFamily="18" charset="0"/>
            </a:rPr>
            <a:t>Risk Mitigation Techniques</a:t>
          </a:r>
        </a:p>
      </dsp:txBody>
      <dsp:txXfrm>
        <a:off x="3959900" y="38812"/>
        <a:ext cx="1582703" cy="1033695"/>
      </dsp:txXfrm>
    </dsp:sp>
    <dsp:sp modelId="{ADF88280-B246-4026-9BDA-160DAFF28276}">
      <dsp:nvSpPr>
        <dsp:cNvPr id="0" name=""/>
        <dsp:cNvSpPr/>
      </dsp:nvSpPr>
      <dsp:spPr>
        <a:xfrm>
          <a:off x="1398662" y="1104668"/>
          <a:ext cx="3352590" cy="439206"/>
        </a:xfrm>
        <a:custGeom>
          <a:avLst/>
          <a:gdLst/>
          <a:ahLst/>
          <a:cxnLst/>
          <a:rect l="0" t="0" r="0" b="0"/>
          <a:pathLst>
            <a:path>
              <a:moveTo>
                <a:pt x="3352590" y="0"/>
              </a:moveTo>
              <a:lnTo>
                <a:pt x="3352590" y="219603"/>
              </a:lnTo>
              <a:lnTo>
                <a:pt x="0" y="219603"/>
              </a:lnTo>
              <a:lnTo>
                <a:pt x="0" y="43920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61459B-E149-419C-A21E-BBE0F243948C}">
      <dsp:nvSpPr>
        <dsp:cNvPr id="0" name=""/>
        <dsp:cNvSpPr/>
      </dsp:nvSpPr>
      <dsp:spPr>
        <a:xfrm>
          <a:off x="575150" y="1543874"/>
          <a:ext cx="1647023" cy="1098015"/>
        </a:xfrm>
        <a:prstGeom prst="roundRect">
          <a:avLst>
            <a:gd name="adj" fmla="val 10000"/>
          </a:avLst>
        </a:prstGeom>
        <a:solidFill>
          <a:schemeClr val="lt1">
            <a:hueOff val="0"/>
            <a:satOff val="0"/>
            <a:lumOff val="0"/>
            <a:alphaOff val="0"/>
          </a:schemeClr>
        </a:solidFill>
        <a:ln w="25400" cap="flat" cmpd="sng" algn="ctr">
          <a:solidFill>
            <a:srgbClr val="9E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bg2">
                  <a:lumMod val="25000"/>
                </a:schemeClr>
              </a:solidFill>
              <a:latin typeface="Georgia" panose="02040502050405020303" pitchFamily="18" charset="0"/>
            </a:rPr>
            <a:t>Terminate </a:t>
          </a:r>
        </a:p>
        <a:p>
          <a:pPr lvl="0" algn="ctr" defTabSz="800100">
            <a:lnSpc>
              <a:spcPct val="90000"/>
            </a:lnSpc>
            <a:spcBef>
              <a:spcPct val="0"/>
            </a:spcBef>
            <a:spcAft>
              <a:spcPct val="35000"/>
            </a:spcAft>
          </a:pPr>
          <a:r>
            <a:rPr lang="en-US" sz="1800" kern="1200" dirty="0">
              <a:latin typeface="Georgia" panose="02040502050405020303" pitchFamily="18" charset="0"/>
            </a:rPr>
            <a:t>Avoiding Risk</a:t>
          </a:r>
        </a:p>
      </dsp:txBody>
      <dsp:txXfrm>
        <a:off x="607310" y="1576034"/>
        <a:ext cx="1582703" cy="1033695"/>
      </dsp:txXfrm>
    </dsp:sp>
    <dsp:sp modelId="{BD305208-023E-4073-AFBE-B5B5FD0F43F5}">
      <dsp:nvSpPr>
        <dsp:cNvPr id="0" name=""/>
        <dsp:cNvSpPr/>
      </dsp:nvSpPr>
      <dsp:spPr>
        <a:xfrm>
          <a:off x="3680687" y="1104668"/>
          <a:ext cx="1070565" cy="439206"/>
        </a:xfrm>
        <a:custGeom>
          <a:avLst/>
          <a:gdLst/>
          <a:ahLst/>
          <a:cxnLst/>
          <a:rect l="0" t="0" r="0" b="0"/>
          <a:pathLst>
            <a:path>
              <a:moveTo>
                <a:pt x="1070565" y="0"/>
              </a:moveTo>
              <a:lnTo>
                <a:pt x="1070565" y="219603"/>
              </a:lnTo>
              <a:lnTo>
                <a:pt x="0" y="219603"/>
              </a:lnTo>
              <a:lnTo>
                <a:pt x="0" y="43920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934BEE-EFD0-4613-9F5E-F7695828A1D0}">
      <dsp:nvSpPr>
        <dsp:cNvPr id="0" name=""/>
        <dsp:cNvSpPr/>
      </dsp:nvSpPr>
      <dsp:spPr>
        <a:xfrm>
          <a:off x="2716281" y="1543874"/>
          <a:ext cx="1928812" cy="1390933"/>
        </a:xfrm>
        <a:prstGeom prst="roundRect">
          <a:avLst>
            <a:gd name="adj" fmla="val 10000"/>
          </a:avLst>
        </a:prstGeom>
        <a:solidFill>
          <a:schemeClr val="lt1">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accent3">
                  <a:lumMod val="50000"/>
                </a:schemeClr>
              </a:solidFill>
              <a:latin typeface="Georgia" panose="02040502050405020303" pitchFamily="18" charset="0"/>
            </a:rPr>
            <a:t>Treat</a:t>
          </a:r>
          <a:endParaRPr lang="en-US" sz="1800" kern="1200" dirty="0">
            <a:solidFill>
              <a:schemeClr val="accent3">
                <a:lumMod val="50000"/>
              </a:schemeClr>
            </a:solidFill>
            <a:latin typeface="Georgia" panose="02040502050405020303" pitchFamily="18" charset="0"/>
          </a:endParaRPr>
        </a:p>
        <a:p>
          <a:pPr lvl="0" algn="ctr" defTabSz="800100">
            <a:lnSpc>
              <a:spcPct val="90000"/>
            </a:lnSpc>
            <a:spcBef>
              <a:spcPct val="0"/>
            </a:spcBef>
            <a:spcAft>
              <a:spcPct val="35000"/>
            </a:spcAft>
          </a:pPr>
          <a:r>
            <a:rPr lang="en-US" sz="1800" kern="1200" dirty="0">
              <a:latin typeface="Georgia" panose="02040502050405020303" pitchFamily="18" charset="0"/>
            </a:rPr>
            <a:t>Reducing the impact and/or probability of risk occurrence</a:t>
          </a:r>
        </a:p>
      </dsp:txBody>
      <dsp:txXfrm>
        <a:off x="2757020" y="1584613"/>
        <a:ext cx="1847334" cy="1309455"/>
      </dsp:txXfrm>
    </dsp:sp>
    <dsp:sp modelId="{2C736B3C-A904-4D53-ADCF-88CF6BDD1625}">
      <dsp:nvSpPr>
        <dsp:cNvPr id="0" name=""/>
        <dsp:cNvSpPr/>
      </dsp:nvSpPr>
      <dsp:spPr>
        <a:xfrm>
          <a:off x="4751252" y="1104668"/>
          <a:ext cx="1211459" cy="439206"/>
        </a:xfrm>
        <a:custGeom>
          <a:avLst/>
          <a:gdLst/>
          <a:ahLst/>
          <a:cxnLst/>
          <a:rect l="0" t="0" r="0" b="0"/>
          <a:pathLst>
            <a:path>
              <a:moveTo>
                <a:pt x="0" y="0"/>
              </a:moveTo>
              <a:lnTo>
                <a:pt x="0" y="219603"/>
              </a:lnTo>
              <a:lnTo>
                <a:pt x="1211459" y="219603"/>
              </a:lnTo>
              <a:lnTo>
                <a:pt x="1211459" y="43920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69537C-2AF8-414B-9C6D-F77FAD9C6C07}">
      <dsp:nvSpPr>
        <dsp:cNvPr id="0" name=""/>
        <dsp:cNvSpPr/>
      </dsp:nvSpPr>
      <dsp:spPr>
        <a:xfrm>
          <a:off x="5139200" y="1543874"/>
          <a:ext cx="1647023" cy="1098015"/>
        </a:xfrm>
        <a:prstGeom prst="roundRect">
          <a:avLst>
            <a:gd name="adj" fmla="val 10000"/>
          </a:avLst>
        </a:prstGeom>
        <a:solidFill>
          <a:schemeClr val="l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accent6">
                  <a:lumMod val="50000"/>
                </a:schemeClr>
              </a:solidFill>
              <a:latin typeface="Georgia" panose="02040502050405020303" pitchFamily="18" charset="0"/>
            </a:rPr>
            <a:t>Tolerate </a:t>
          </a:r>
        </a:p>
        <a:p>
          <a:pPr lvl="0" algn="ctr" defTabSz="800100">
            <a:lnSpc>
              <a:spcPct val="90000"/>
            </a:lnSpc>
            <a:spcBef>
              <a:spcPct val="0"/>
            </a:spcBef>
            <a:spcAft>
              <a:spcPct val="35000"/>
            </a:spcAft>
          </a:pPr>
          <a:r>
            <a:rPr lang="en-US" sz="1800" kern="1200" dirty="0">
              <a:latin typeface="Georgia" panose="02040502050405020303" pitchFamily="18" charset="0"/>
            </a:rPr>
            <a:t>Retaining Risk (Acceptance)</a:t>
          </a:r>
        </a:p>
      </dsp:txBody>
      <dsp:txXfrm>
        <a:off x="5171360" y="1576034"/>
        <a:ext cx="1582703" cy="1033695"/>
      </dsp:txXfrm>
    </dsp:sp>
    <dsp:sp modelId="{B6B69A27-E083-4121-9DD0-5C5132C89226}">
      <dsp:nvSpPr>
        <dsp:cNvPr id="0" name=""/>
        <dsp:cNvSpPr/>
      </dsp:nvSpPr>
      <dsp:spPr>
        <a:xfrm>
          <a:off x="4751252" y="1104668"/>
          <a:ext cx="3352590" cy="439206"/>
        </a:xfrm>
        <a:custGeom>
          <a:avLst/>
          <a:gdLst/>
          <a:ahLst/>
          <a:cxnLst/>
          <a:rect l="0" t="0" r="0" b="0"/>
          <a:pathLst>
            <a:path>
              <a:moveTo>
                <a:pt x="0" y="0"/>
              </a:moveTo>
              <a:lnTo>
                <a:pt x="0" y="219603"/>
              </a:lnTo>
              <a:lnTo>
                <a:pt x="3352590" y="219603"/>
              </a:lnTo>
              <a:lnTo>
                <a:pt x="3352590" y="43920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00A89B-78EC-4168-A65F-153A3BCD4BF6}">
      <dsp:nvSpPr>
        <dsp:cNvPr id="0" name=""/>
        <dsp:cNvSpPr/>
      </dsp:nvSpPr>
      <dsp:spPr>
        <a:xfrm>
          <a:off x="7280331" y="1543874"/>
          <a:ext cx="1647023" cy="1098015"/>
        </a:xfrm>
        <a:prstGeom prst="roundRect">
          <a:avLst>
            <a:gd name="adj" fmla="val 10000"/>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rgbClr val="0070C0"/>
              </a:solidFill>
              <a:latin typeface="Georgia" panose="02040502050405020303" pitchFamily="18" charset="0"/>
            </a:rPr>
            <a:t>Transfer</a:t>
          </a:r>
          <a:r>
            <a:rPr lang="en-US" sz="1800" kern="1200" dirty="0">
              <a:latin typeface="Georgia" panose="02040502050405020303" pitchFamily="18" charset="0"/>
            </a:rPr>
            <a:t> </a:t>
          </a:r>
        </a:p>
        <a:p>
          <a:pPr lvl="0" algn="ctr" defTabSz="800100">
            <a:lnSpc>
              <a:spcPct val="90000"/>
            </a:lnSpc>
            <a:spcBef>
              <a:spcPct val="0"/>
            </a:spcBef>
            <a:spcAft>
              <a:spcPct val="35000"/>
            </a:spcAft>
          </a:pPr>
          <a:r>
            <a:rPr lang="en-US" sz="1800" kern="1200" dirty="0">
              <a:latin typeface="Georgia" panose="02040502050405020303" pitchFamily="18" charset="0"/>
            </a:rPr>
            <a:t>Passing on risk</a:t>
          </a:r>
        </a:p>
      </dsp:txBody>
      <dsp:txXfrm>
        <a:off x="7312491" y="1576034"/>
        <a:ext cx="1582703" cy="1033695"/>
      </dsp:txXfrm>
    </dsp:sp>
    <dsp:sp modelId="{72768818-D1ED-4DD8-8771-391733FE0B97}">
      <dsp:nvSpPr>
        <dsp:cNvPr id="0" name=""/>
        <dsp:cNvSpPr/>
      </dsp:nvSpPr>
      <dsp:spPr>
        <a:xfrm>
          <a:off x="7026360" y="2641890"/>
          <a:ext cx="1077482" cy="439206"/>
        </a:xfrm>
        <a:custGeom>
          <a:avLst/>
          <a:gdLst/>
          <a:ahLst/>
          <a:cxnLst/>
          <a:rect l="0" t="0" r="0" b="0"/>
          <a:pathLst>
            <a:path>
              <a:moveTo>
                <a:pt x="1077482" y="0"/>
              </a:moveTo>
              <a:lnTo>
                <a:pt x="1077482" y="219603"/>
              </a:lnTo>
              <a:lnTo>
                <a:pt x="0" y="219603"/>
              </a:lnTo>
              <a:lnTo>
                <a:pt x="0" y="439206"/>
              </a:lnTo>
            </a:path>
          </a:pathLst>
        </a:custGeom>
        <a:noFill/>
        <a:ln w="19050" cap="flat" cmpd="sng" algn="ctr">
          <a:solidFill>
            <a:schemeClr val="dk1"/>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3346942C-2F47-4B3F-BA0C-44A3056F523F}">
      <dsp:nvSpPr>
        <dsp:cNvPr id="0" name=""/>
        <dsp:cNvSpPr/>
      </dsp:nvSpPr>
      <dsp:spPr>
        <a:xfrm>
          <a:off x="5845279" y="3081096"/>
          <a:ext cx="2362161" cy="998052"/>
        </a:xfrm>
        <a:prstGeom prst="roundRect">
          <a:avLst>
            <a:gd name="adj" fmla="val 10000"/>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Georgia" panose="02040502050405020303" pitchFamily="18" charset="0"/>
            </a:rPr>
            <a:t> </a:t>
          </a:r>
        </a:p>
        <a:p>
          <a:pPr lvl="0" algn="ctr" defTabSz="800100">
            <a:lnSpc>
              <a:spcPct val="90000"/>
            </a:lnSpc>
            <a:spcBef>
              <a:spcPct val="0"/>
            </a:spcBef>
            <a:spcAft>
              <a:spcPct val="35000"/>
            </a:spcAft>
          </a:pPr>
          <a:r>
            <a:rPr lang="en-US" sz="1800" kern="1200" dirty="0">
              <a:latin typeface="Georgia" panose="02040502050405020303" pitchFamily="18" charset="0"/>
            </a:rPr>
            <a:t>Activity </a:t>
          </a:r>
        </a:p>
        <a:p>
          <a:pPr lvl="0" algn="ctr" defTabSz="800100">
            <a:lnSpc>
              <a:spcPct val="90000"/>
            </a:lnSpc>
            <a:spcBef>
              <a:spcPct val="0"/>
            </a:spcBef>
            <a:spcAft>
              <a:spcPct val="35000"/>
            </a:spcAft>
          </a:pPr>
          <a:r>
            <a:rPr lang="en-US" sz="1800" kern="1200" dirty="0">
              <a:latin typeface="Georgia" panose="02040502050405020303" pitchFamily="18" charset="0"/>
            </a:rPr>
            <a:t>E.g. Subcontracting</a:t>
          </a:r>
        </a:p>
      </dsp:txBody>
      <dsp:txXfrm>
        <a:off x="5874511" y="3110328"/>
        <a:ext cx="2303697" cy="939588"/>
      </dsp:txXfrm>
    </dsp:sp>
    <dsp:sp modelId="{4E81FA33-1CEC-435B-B54C-DA5FA1622198}">
      <dsp:nvSpPr>
        <dsp:cNvPr id="0" name=""/>
        <dsp:cNvSpPr/>
      </dsp:nvSpPr>
      <dsp:spPr>
        <a:xfrm>
          <a:off x="8103843" y="2641890"/>
          <a:ext cx="1428134" cy="439206"/>
        </a:xfrm>
        <a:custGeom>
          <a:avLst/>
          <a:gdLst/>
          <a:ahLst/>
          <a:cxnLst/>
          <a:rect l="0" t="0" r="0" b="0"/>
          <a:pathLst>
            <a:path>
              <a:moveTo>
                <a:pt x="0" y="0"/>
              </a:moveTo>
              <a:lnTo>
                <a:pt x="0" y="219603"/>
              </a:lnTo>
              <a:lnTo>
                <a:pt x="1428134" y="219603"/>
              </a:lnTo>
              <a:lnTo>
                <a:pt x="1428134" y="439206"/>
              </a:lnTo>
            </a:path>
          </a:pathLst>
        </a:custGeom>
        <a:noFill/>
        <a:ln w="19050" cap="flat" cmpd="sng" algn="ctr">
          <a:solidFill>
            <a:schemeClr val="dk1"/>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7CD72576-569C-4847-840F-B83DA99A59F3}">
      <dsp:nvSpPr>
        <dsp:cNvPr id="0" name=""/>
        <dsp:cNvSpPr/>
      </dsp:nvSpPr>
      <dsp:spPr>
        <a:xfrm>
          <a:off x="8701547" y="3081096"/>
          <a:ext cx="1660858" cy="1057213"/>
        </a:xfrm>
        <a:prstGeom prst="roundRect">
          <a:avLst>
            <a:gd name="adj" fmla="val 10000"/>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Georgia" panose="02040502050405020303" pitchFamily="18" charset="0"/>
            </a:rPr>
            <a:t> Responsibility </a:t>
          </a:r>
        </a:p>
        <a:p>
          <a:pPr lvl="0" algn="ctr" defTabSz="800100">
            <a:lnSpc>
              <a:spcPct val="90000"/>
            </a:lnSpc>
            <a:spcBef>
              <a:spcPct val="0"/>
            </a:spcBef>
            <a:spcAft>
              <a:spcPct val="35000"/>
            </a:spcAft>
          </a:pPr>
          <a:r>
            <a:rPr lang="en-US" sz="1800" kern="1200" dirty="0">
              <a:latin typeface="Georgia" panose="02040502050405020303" pitchFamily="18" charset="0"/>
            </a:rPr>
            <a:t>E.g. Insurance</a:t>
          </a:r>
        </a:p>
      </dsp:txBody>
      <dsp:txXfrm>
        <a:off x="8732512" y="3112061"/>
        <a:ext cx="1598928" cy="9952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0BB4D-A95E-44AF-98B5-296F4B5DA5D3}">
      <dsp:nvSpPr>
        <dsp:cNvPr id="0" name=""/>
        <dsp:cNvSpPr/>
      </dsp:nvSpPr>
      <dsp:spPr>
        <a:xfrm>
          <a:off x="1740986" y="613502"/>
          <a:ext cx="5302797" cy="4382473"/>
        </a:xfrm>
        <a:prstGeom prst="blockArc">
          <a:avLst>
            <a:gd name="adj1" fmla="val 14236364"/>
            <a:gd name="adj2" fmla="val 16200000"/>
            <a:gd name="adj3" fmla="val 2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8C9EFC-3421-4CC8-A2D6-557C682B9DF2}">
      <dsp:nvSpPr>
        <dsp:cNvPr id="0" name=""/>
        <dsp:cNvSpPr/>
      </dsp:nvSpPr>
      <dsp:spPr>
        <a:xfrm>
          <a:off x="1740986" y="613502"/>
          <a:ext cx="5302797" cy="4382473"/>
        </a:xfrm>
        <a:prstGeom prst="blockArc">
          <a:avLst>
            <a:gd name="adj1" fmla="val 12272727"/>
            <a:gd name="adj2" fmla="val 14236364"/>
            <a:gd name="adj3" fmla="val 2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E041C3-9063-4015-8FE0-74BE99584803}">
      <dsp:nvSpPr>
        <dsp:cNvPr id="0" name=""/>
        <dsp:cNvSpPr/>
      </dsp:nvSpPr>
      <dsp:spPr>
        <a:xfrm>
          <a:off x="1740986" y="613502"/>
          <a:ext cx="5302797" cy="4382473"/>
        </a:xfrm>
        <a:prstGeom prst="blockArc">
          <a:avLst>
            <a:gd name="adj1" fmla="val 10309091"/>
            <a:gd name="adj2" fmla="val 12272727"/>
            <a:gd name="adj3" fmla="val 2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2896E4-2092-47D0-84CE-735DCF49E078}">
      <dsp:nvSpPr>
        <dsp:cNvPr id="0" name=""/>
        <dsp:cNvSpPr/>
      </dsp:nvSpPr>
      <dsp:spPr>
        <a:xfrm>
          <a:off x="1475846" y="394376"/>
          <a:ext cx="5833077" cy="4820725"/>
        </a:xfrm>
        <a:prstGeom prst="blockArc">
          <a:avLst>
            <a:gd name="adj1" fmla="val 8345455"/>
            <a:gd name="adj2" fmla="val 10309091"/>
            <a:gd name="adj3" fmla="val 2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A9100B-364A-4688-974F-57580F225FFC}">
      <dsp:nvSpPr>
        <dsp:cNvPr id="0" name=""/>
        <dsp:cNvSpPr/>
      </dsp:nvSpPr>
      <dsp:spPr>
        <a:xfrm>
          <a:off x="1475846" y="394376"/>
          <a:ext cx="5833077" cy="4820725"/>
        </a:xfrm>
        <a:prstGeom prst="blockArc">
          <a:avLst>
            <a:gd name="adj1" fmla="val 6381818"/>
            <a:gd name="adj2" fmla="val 8345455"/>
            <a:gd name="adj3" fmla="val 2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98F687-5389-4595-A1CF-84AFCD46C996}">
      <dsp:nvSpPr>
        <dsp:cNvPr id="0" name=""/>
        <dsp:cNvSpPr/>
      </dsp:nvSpPr>
      <dsp:spPr>
        <a:xfrm>
          <a:off x="1740986" y="613502"/>
          <a:ext cx="5302797" cy="4382473"/>
        </a:xfrm>
        <a:prstGeom prst="blockArc">
          <a:avLst>
            <a:gd name="adj1" fmla="val 4418182"/>
            <a:gd name="adj2" fmla="val 6381818"/>
            <a:gd name="adj3" fmla="val 2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6E0233-DC04-416B-96D4-474A27CDFBA0}">
      <dsp:nvSpPr>
        <dsp:cNvPr id="0" name=""/>
        <dsp:cNvSpPr/>
      </dsp:nvSpPr>
      <dsp:spPr>
        <a:xfrm>
          <a:off x="1740986" y="613502"/>
          <a:ext cx="5302797" cy="4382473"/>
        </a:xfrm>
        <a:prstGeom prst="blockArc">
          <a:avLst>
            <a:gd name="adj1" fmla="val 2454545"/>
            <a:gd name="adj2" fmla="val 4418182"/>
            <a:gd name="adj3" fmla="val 2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C51F93-5EBF-413D-A79B-D7DC0CE3C621}">
      <dsp:nvSpPr>
        <dsp:cNvPr id="0" name=""/>
        <dsp:cNvSpPr/>
      </dsp:nvSpPr>
      <dsp:spPr>
        <a:xfrm>
          <a:off x="1740986" y="613502"/>
          <a:ext cx="5302797" cy="4382473"/>
        </a:xfrm>
        <a:prstGeom prst="blockArc">
          <a:avLst>
            <a:gd name="adj1" fmla="val 490909"/>
            <a:gd name="adj2" fmla="val 2454545"/>
            <a:gd name="adj3" fmla="val 2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A5D785-AD78-4DEC-8E0B-DFE1382879FA}">
      <dsp:nvSpPr>
        <dsp:cNvPr id="0" name=""/>
        <dsp:cNvSpPr/>
      </dsp:nvSpPr>
      <dsp:spPr>
        <a:xfrm>
          <a:off x="1740986" y="613502"/>
          <a:ext cx="5302797" cy="4382473"/>
        </a:xfrm>
        <a:prstGeom prst="blockArc">
          <a:avLst>
            <a:gd name="adj1" fmla="val 20127273"/>
            <a:gd name="adj2" fmla="val 490909"/>
            <a:gd name="adj3" fmla="val 2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99E61E-C7A2-4CFE-BE0C-CD5E34BCE08C}">
      <dsp:nvSpPr>
        <dsp:cNvPr id="0" name=""/>
        <dsp:cNvSpPr/>
      </dsp:nvSpPr>
      <dsp:spPr>
        <a:xfrm>
          <a:off x="1740986" y="613502"/>
          <a:ext cx="5302797" cy="4382473"/>
        </a:xfrm>
        <a:prstGeom prst="blockArc">
          <a:avLst>
            <a:gd name="adj1" fmla="val 18163636"/>
            <a:gd name="adj2" fmla="val 20127273"/>
            <a:gd name="adj3" fmla="val 2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43E389-31CB-4610-9732-72E5082A300B}">
      <dsp:nvSpPr>
        <dsp:cNvPr id="0" name=""/>
        <dsp:cNvSpPr/>
      </dsp:nvSpPr>
      <dsp:spPr>
        <a:xfrm>
          <a:off x="1740986" y="613502"/>
          <a:ext cx="5302797" cy="4382473"/>
        </a:xfrm>
        <a:prstGeom prst="blockArc">
          <a:avLst>
            <a:gd name="adj1" fmla="val 16200000"/>
            <a:gd name="adj2" fmla="val 18163636"/>
            <a:gd name="adj3" fmla="val 251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005A5-10C8-4613-B22E-2498B3265D34}">
      <dsp:nvSpPr>
        <dsp:cNvPr id="0" name=""/>
        <dsp:cNvSpPr/>
      </dsp:nvSpPr>
      <dsp:spPr>
        <a:xfrm>
          <a:off x="3220047" y="1835865"/>
          <a:ext cx="2344675" cy="19377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kern="1200" dirty="0">
              <a:solidFill>
                <a:srgbClr val="000000"/>
              </a:solidFill>
              <a:latin typeface="Georgia" panose="02040502050405020303" pitchFamily="18" charset="0"/>
            </a:rPr>
            <a:t>Risk Families</a:t>
          </a:r>
        </a:p>
      </dsp:txBody>
      <dsp:txXfrm>
        <a:off x="3563417" y="2119641"/>
        <a:ext cx="1657935" cy="1370193"/>
      </dsp:txXfrm>
    </dsp:sp>
    <dsp:sp modelId="{1146C2AA-1487-43AE-B8DB-F888BB6217AB}">
      <dsp:nvSpPr>
        <dsp:cNvPr id="0" name=""/>
        <dsp:cNvSpPr/>
      </dsp:nvSpPr>
      <dsp:spPr>
        <a:xfrm>
          <a:off x="3646353" y="-191858"/>
          <a:ext cx="1492063" cy="1233110"/>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solidFill>
                <a:srgbClr val="000000"/>
              </a:solidFill>
              <a:latin typeface="Georgia" panose="02040502050405020303" pitchFamily="18" charset="0"/>
            </a:rPr>
            <a:t> Strategic Risk</a:t>
          </a:r>
        </a:p>
      </dsp:txBody>
      <dsp:txXfrm>
        <a:off x="3864861" y="-11273"/>
        <a:ext cx="1055047" cy="871940"/>
      </dsp:txXfrm>
    </dsp:sp>
    <dsp:sp modelId="{229CABFA-5A52-4108-8CA3-A14352B07D94}">
      <dsp:nvSpPr>
        <dsp:cNvPr id="0" name=""/>
        <dsp:cNvSpPr/>
      </dsp:nvSpPr>
      <dsp:spPr>
        <a:xfrm>
          <a:off x="4933101" y="185964"/>
          <a:ext cx="1492063" cy="1233110"/>
        </a:xfrm>
        <a:prstGeom prst="ellipse">
          <a:avLst/>
        </a:prstGeom>
        <a:solidFill>
          <a:srgbClr val="BA8B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solidFill>
                <a:srgbClr val="000000"/>
              </a:solidFill>
              <a:latin typeface="Georgia" panose="02040502050405020303" pitchFamily="18" charset="0"/>
            </a:rPr>
            <a:t>Compliance risk</a:t>
          </a:r>
        </a:p>
      </dsp:txBody>
      <dsp:txXfrm>
        <a:off x="5151609" y="366549"/>
        <a:ext cx="1055047" cy="871940"/>
      </dsp:txXfrm>
    </dsp:sp>
    <dsp:sp modelId="{3CC7FF3A-66A4-46D0-B729-94884CA9BBCE}">
      <dsp:nvSpPr>
        <dsp:cNvPr id="0" name=""/>
        <dsp:cNvSpPr/>
      </dsp:nvSpPr>
      <dsp:spPr>
        <a:xfrm>
          <a:off x="5730382" y="1139485"/>
          <a:ext cx="1653931" cy="135309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solidFill>
                <a:srgbClr val="000000"/>
              </a:solidFill>
              <a:latin typeface="Georgia" panose="02040502050405020303" pitchFamily="18" charset="0"/>
            </a:rPr>
            <a:t> Financial Reporting risk</a:t>
          </a:r>
        </a:p>
      </dsp:txBody>
      <dsp:txXfrm>
        <a:off x="5972595" y="1337641"/>
        <a:ext cx="1169505" cy="956783"/>
      </dsp:txXfrm>
    </dsp:sp>
    <dsp:sp modelId="{573536F8-2AA0-4924-AB20-1178B884C423}">
      <dsp:nvSpPr>
        <dsp:cNvPr id="0" name=""/>
        <dsp:cNvSpPr/>
      </dsp:nvSpPr>
      <dsp:spPr>
        <a:xfrm>
          <a:off x="6002170" y="2526898"/>
          <a:ext cx="1492063" cy="1233110"/>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solidFill>
                <a:srgbClr val="000000"/>
              </a:solidFill>
              <a:latin typeface="Georgia" panose="02040502050405020303" pitchFamily="18" charset="0"/>
            </a:rPr>
            <a:t>Organizational Risk</a:t>
          </a:r>
        </a:p>
      </dsp:txBody>
      <dsp:txXfrm>
        <a:off x="6220678" y="2707483"/>
        <a:ext cx="1055047" cy="871940"/>
      </dsp:txXfrm>
    </dsp:sp>
    <dsp:sp modelId="{EEA07C67-BC17-40A5-BBA3-B2B2F02C7A90}">
      <dsp:nvSpPr>
        <dsp:cNvPr id="0" name=""/>
        <dsp:cNvSpPr/>
      </dsp:nvSpPr>
      <dsp:spPr>
        <a:xfrm>
          <a:off x="5445069" y="3746779"/>
          <a:ext cx="1492063" cy="1233110"/>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solidFill>
                <a:srgbClr val="000000"/>
              </a:solidFill>
              <a:latin typeface="Georgia" panose="02040502050405020303" pitchFamily="18" charset="0"/>
            </a:rPr>
            <a:t>Credit Risk</a:t>
          </a:r>
        </a:p>
      </dsp:txBody>
      <dsp:txXfrm>
        <a:off x="5663577" y="3927364"/>
        <a:ext cx="1055047" cy="871940"/>
      </dsp:txXfrm>
    </dsp:sp>
    <dsp:sp modelId="{4BDF890F-7BA3-4E36-BE3D-E878D470763D}">
      <dsp:nvSpPr>
        <dsp:cNvPr id="0" name=""/>
        <dsp:cNvSpPr/>
      </dsp:nvSpPr>
      <dsp:spPr>
        <a:xfrm>
          <a:off x="4316889" y="4471817"/>
          <a:ext cx="1492063" cy="1233110"/>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solidFill>
                <a:srgbClr val="000000"/>
              </a:solidFill>
              <a:latin typeface="Georgia" panose="02040502050405020303" pitchFamily="18" charset="0"/>
            </a:rPr>
            <a:t>Insurance Risk</a:t>
          </a:r>
        </a:p>
      </dsp:txBody>
      <dsp:txXfrm>
        <a:off x="4535397" y="4652402"/>
        <a:ext cx="1055047" cy="871940"/>
      </dsp:txXfrm>
    </dsp:sp>
    <dsp:sp modelId="{C3C548C7-8C67-427C-A4DB-F381B4E7339E}">
      <dsp:nvSpPr>
        <dsp:cNvPr id="0" name=""/>
        <dsp:cNvSpPr/>
      </dsp:nvSpPr>
      <dsp:spPr>
        <a:xfrm>
          <a:off x="2975818" y="4471817"/>
          <a:ext cx="1492063" cy="1233110"/>
        </a:xfrm>
        <a:prstGeom prst="ellipse">
          <a:avLst/>
        </a:prstGeom>
        <a:solidFill>
          <a:srgbClr val="7AA8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solidFill>
                <a:srgbClr val="000000"/>
              </a:solidFill>
              <a:latin typeface="Georgia" panose="02040502050405020303" pitchFamily="18" charset="0"/>
            </a:rPr>
            <a:t>Third party risk</a:t>
          </a:r>
        </a:p>
      </dsp:txBody>
      <dsp:txXfrm>
        <a:off x="3194326" y="4652402"/>
        <a:ext cx="1055047" cy="871940"/>
      </dsp:txXfrm>
    </dsp:sp>
    <dsp:sp modelId="{DDE0FF0C-52F7-4132-9C35-31A098A936AB}">
      <dsp:nvSpPr>
        <dsp:cNvPr id="0" name=""/>
        <dsp:cNvSpPr/>
      </dsp:nvSpPr>
      <dsp:spPr>
        <a:xfrm>
          <a:off x="1847637" y="3746779"/>
          <a:ext cx="1492063" cy="1233110"/>
        </a:xfrm>
        <a:prstGeom prst="ellipse">
          <a:avLst/>
        </a:prstGeom>
        <a:solidFill>
          <a:srgbClr val="7DE9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solidFill>
                <a:srgbClr val="000000"/>
              </a:solidFill>
              <a:latin typeface="Georgia" panose="02040502050405020303" pitchFamily="18" charset="0"/>
            </a:rPr>
            <a:t>Fraud Risk</a:t>
          </a:r>
        </a:p>
      </dsp:txBody>
      <dsp:txXfrm>
        <a:off x="2066145" y="3927364"/>
        <a:ext cx="1055047" cy="871940"/>
      </dsp:txXfrm>
    </dsp:sp>
    <dsp:sp modelId="{DBB7928E-DC3D-4844-9B45-D8B06E32AEC9}">
      <dsp:nvSpPr>
        <dsp:cNvPr id="0" name=""/>
        <dsp:cNvSpPr/>
      </dsp:nvSpPr>
      <dsp:spPr>
        <a:xfrm>
          <a:off x="1290536" y="2526898"/>
          <a:ext cx="1492063" cy="1233110"/>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solidFill>
                <a:srgbClr val="000000"/>
              </a:solidFill>
              <a:latin typeface="Georgia" panose="02040502050405020303" pitchFamily="18" charset="0"/>
            </a:rPr>
            <a:t>Market Risk</a:t>
          </a:r>
        </a:p>
      </dsp:txBody>
      <dsp:txXfrm>
        <a:off x="1509044" y="2707483"/>
        <a:ext cx="1055047" cy="871940"/>
      </dsp:txXfrm>
    </dsp:sp>
    <dsp:sp modelId="{E98B99BA-2F98-4E51-8D46-F219446F6045}">
      <dsp:nvSpPr>
        <dsp:cNvPr id="0" name=""/>
        <dsp:cNvSpPr/>
      </dsp:nvSpPr>
      <dsp:spPr>
        <a:xfrm>
          <a:off x="1481391" y="1199477"/>
          <a:ext cx="1492063" cy="1233110"/>
        </a:xfrm>
        <a:prstGeom prst="ellipse">
          <a:avLst/>
        </a:prstGeom>
        <a:solidFill>
          <a:srgbClr val="775F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solidFill>
                <a:srgbClr val="000000"/>
              </a:solidFill>
              <a:latin typeface="Georgia" panose="02040502050405020303" pitchFamily="18" charset="0"/>
            </a:rPr>
            <a:t>Operational Risk</a:t>
          </a:r>
        </a:p>
      </dsp:txBody>
      <dsp:txXfrm>
        <a:off x="1699899" y="1380062"/>
        <a:ext cx="1055047" cy="871940"/>
      </dsp:txXfrm>
    </dsp:sp>
    <dsp:sp modelId="{C748DE16-BAE6-4527-8337-B46FEA89AA4D}">
      <dsp:nvSpPr>
        <dsp:cNvPr id="0" name=""/>
        <dsp:cNvSpPr/>
      </dsp:nvSpPr>
      <dsp:spPr>
        <a:xfrm>
          <a:off x="2359605" y="185964"/>
          <a:ext cx="1492063" cy="1233110"/>
        </a:xfrm>
        <a:prstGeom prst="ellipse">
          <a:avLst/>
        </a:prstGeom>
        <a:solidFill>
          <a:srgbClr val="7DE9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solidFill>
                <a:srgbClr val="000000"/>
              </a:solidFill>
              <a:latin typeface="Georgia" panose="02040502050405020303" pitchFamily="18" charset="0"/>
            </a:rPr>
            <a:t>Technology Risk</a:t>
          </a:r>
        </a:p>
      </dsp:txBody>
      <dsp:txXfrm>
        <a:off x="2578113" y="366549"/>
        <a:ext cx="1055047" cy="8719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4E88F-5E1E-4C1F-A394-99C7AE9C0921}">
      <dsp:nvSpPr>
        <dsp:cNvPr id="0" name=""/>
        <dsp:cNvSpPr/>
      </dsp:nvSpPr>
      <dsp:spPr>
        <a:xfrm>
          <a:off x="2952810" y="1748061"/>
          <a:ext cx="2221862" cy="1922001"/>
        </a:xfrm>
        <a:prstGeom prst="hexagon">
          <a:avLst>
            <a:gd name="adj" fmla="val 28570"/>
            <a:gd name="vf" fmla="val 115470"/>
          </a:avLst>
        </a:prstGeom>
        <a:solidFill>
          <a:srgbClr val="E86A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solidFill>
                <a:srgbClr val="000000"/>
              </a:solidFill>
              <a:latin typeface="Georgia" panose="02040502050405020303" pitchFamily="18" charset="0"/>
            </a:rPr>
            <a:t>Key Business processes</a:t>
          </a:r>
        </a:p>
      </dsp:txBody>
      <dsp:txXfrm>
        <a:off x="3321004" y="2066564"/>
        <a:ext cx="1485474" cy="1284995"/>
      </dsp:txXfrm>
    </dsp:sp>
    <dsp:sp modelId="{13BB3FE0-B23E-4E92-B40D-39B7F8C4AAF9}">
      <dsp:nvSpPr>
        <dsp:cNvPr id="0" name=""/>
        <dsp:cNvSpPr/>
      </dsp:nvSpPr>
      <dsp:spPr>
        <a:xfrm>
          <a:off x="4344123" y="828514"/>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21FD63-CFE5-49FD-9383-B71F74606FFC}">
      <dsp:nvSpPr>
        <dsp:cNvPr id="0" name=""/>
        <dsp:cNvSpPr/>
      </dsp:nvSpPr>
      <dsp:spPr>
        <a:xfrm>
          <a:off x="3157475" y="0"/>
          <a:ext cx="1820800" cy="1575206"/>
        </a:xfrm>
        <a:prstGeom prst="hexagon">
          <a:avLst>
            <a:gd name="adj" fmla="val 28570"/>
            <a:gd name="vf" fmla="val 11547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solidFill>
                <a:srgbClr val="000000"/>
              </a:solidFill>
              <a:latin typeface="Georgia" panose="02040502050405020303" pitchFamily="18" charset="0"/>
            </a:rPr>
            <a:t>Order to cash</a:t>
          </a:r>
        </a:p>
      </dsp:txBody>
      <dsp:txXfrm>
        <a:off x="3459220" y="261045"/>
        <a:ext cx="1217310" cy="1053116"/>
      </dsp:txXfrm>
    </dsp:sp>
    <dsp:sp modelId="{12FFE6E9-EF35-49BD-B67F-FD9BFC1CFDC2}">
      <dsp:nvSpPr>
        <dsp:cNvPr id="0" name=""/>
        <dsp:cNvSpPr/>
      </dsp:nvSpPr>
      <dsp:spPr>
        <a:xfrm>
          <a:off x="5322487" y="2178846"/>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3B9910-BC8B-42E8-8EFD-3C4B80D4A618}">
      <dsp:nvSpPr>
        <dsp:cNvPr id="0" name=""/>
        <dsp:cNvSpPr/>
      </dsp:nvSpPr>
      <dsp:spPr>
        <a:xfrm>
          <a:off x="4827361" y="968857"/>
          <a:ext cx="1820800" cy="1575206"/>
        </a:xfrm>
        <a:prstGeom prst="hexagon">
          <a:avLst>
            <a:gd name="adj" fmla="val 28570"/>
            <a:gd name="vf" fmla="val 115470"/>
          </a:avLst>
        </a:prstGeom>
        <a:solidFill>
          <a:srgbClr val="77D7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solidFill>
                <a:srgbClr val="000000"/>
              </a:solidFill>
              <a:latin typeface="Georgia" panose="02040502050405020303" pitchFamily="18" charset="0"/>
            </a:rPr>
            <a:t>Procure to pay</a:t>
          </a:r>
        </a:p>
      </dsp:txBody>
      <dsp:txXfrm>
        <a:off x="5129106" y="1229902"/>
        <a:ext cx="1217310" cy="1053116"/>
      </dsp:txXfrm>
    </dsp:sp>
    <dsp:sp modelId="{931288AB-032E-4611-8392-E0880939E571}">
      <dsp:nvSpPr>
        <dsp:cNvPr id="0" name=""/>
        <dsp:cNvSpPr/>
      </dsp:nvSpPr>
      <dsp:spPr>
        <a:xfrm>
          <a:off x="4642852" y="3703117"/>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9C0485-0F1C-4AE7-ACCA-E3993A3F61BB}">
      <dsp:nvSpPr>
        <dsp:cNvPr id="0" name=""/>
        <dsp:cNvSpPr/>
      </dsp:nvSpPr>
      <dsp:spPr>
        <a:xfrm>
          <a:off x="4827361" y="2873519"/>
          <a:ext cx="1820800" cy="1575206"/>
        </a:xfrm>
        <a:prstGeom prst="hexagon">
          <a:avLst>
            <a:gd name="adj" fmla="val 28570"/>
            <a:gd name="vf" fmla="val 115470"/>
          </a:avLst>
        </a:prstGeom>
        <a:solidFill>
          <a:srgbClr val="D1B2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solidFill>
                <a:srgbClr val="000000"/>
              </a:solidFill>
              <a:latin typeface="Georgia" panose="02040502050405020303" pitchFamily="18" charset="0"/>
            </a:rPr>
            <a:t>HR &amp; Payroll</a:t>
          </a:r>
        </a:p>
      </dsp:txBody>
      <dsp:txXfrm>
        <a:off x="5129106" y="3134564"/>
        <a:ext cx="1217310" cy="1053116"/>
      </dsp:txXfrm>
    </dsp:sp>
    <dsp:sp modelId="{E11E3B23-BD57-45FF-8E1D-111FBB887037}">
      <dsp:nvSpPr>
        <dsp:cNvPr id="0" name=""/>
        <dsp:cNvSpPr/>
      </dsp:nvSpPr>
      <dsp:spPr>
        <a:xfrm>
          <a:off x="2956944" y="386134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B321D0-4803-4B3B-9CD4-8019EBBB29D3}">
      <dsp:nvSpPr>
        <dsp:cNvPr id="0" name=""/>
        <dsp:cNvSpPr/>
      </dsp:nvSpPr>
      <dsp:spPr>
        <a:xfrm>
          <a:off x="3157475" y="3843460"/>
          <a:ext cx="1820800" cy="1575206"/>
        </a:xfrm>
        <a:prstGeom prst="hexagon">
          <a:avLst>
            <a:gd name="adj" fmla="val 2857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solidFill>
                <a:srgbClr val="000000"/>
              </a:solidFill>
              <a:latin typeface="Georgia" panose="02040502050405020303" pitchFamily="18" charset="0"/>
            </a:rPr>
            <a:t>Fixed Assets</a:t>
          </a:r>
        </a:p>
      </dsp:txBody>
      <dsp:txXfrm>
        <a:off x="3459220" y="4104505"/>
        <a:ext cx="1217310" cy="1053116"/>
      </dsp:txXfrm>
    </dsp:sp>
    <dsp:sp modelId="{45597FF9-5330-40EB-9826-BA0A33D5610B}">
      <dsp:nvSpPr>
        <dsp:cNvPr id="0" name=""/>
        <dsp:cNvSpPr/>
      </dsp:nvSpPr>
      <dsp:spPr>
        <a:xfrm>
          <a:off x="1962559" y="251155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ED343E-3C0F-4B38-8390-FD346421EA0A}">
      <dsp:nvSpPr>
        <dsp:cNvPr id="0" name=""/>
        <dsp:cNvSpPr/>
      </dsp:nvSpPr>
      <dsp:spPr>
        <a:xfrm>
          <a:off x="1479837" y="2874602"/>
          <a:ext cx="1820800" cy="1575206"/>
        </a:xfrm>
        <a:prstGeom prst="hexagon">
          <a:avLst>
            <a:gd name="adj" fmla="val 28570"/>
            <a:gd name="vf" fmla="val 11547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solidFill>
                <a:srgbClr val="000000"/>
              </a:solidFill>
              <a:latin typeface="Georgia" panose="02040502050405020303" pitchFamily="18" charset="0"/>
            </a:rPr>
            <a:t>Treasury</a:t>
          </a:r>
        </a:p>
      </dsp:txBody>
      <dsp:txXfrm>
        <a:off x="1781582" y="3135647"/>
        <a:ext cx="1217310" cy="1053116"/>
      </dsp:txXfrm>
    </dsp:sp>
    <dsp:sp modelId="{286D573A-AF5C-4778-AF72-CF9B6CFAA17E}">
      <dsp:nvSpPr>
        <dsp:cNvPr id="0" name=""/>
        <dsp:cNvSpPr/>
      </dsp:nvSpPr>
      <dsp:spPr>
        <a:xfrm>
          <a:off x="1479837" y="966690"/>
          <a:ext cx="1820800" cy="1575206"/>
        </a:xfrm>
        <a:prstGeom prst="hexagon">
          <a:avLst>
            <a:gd name="adj" fmla="val 28570"/>
            <a:gd name="vf" fmla="val 115470"/>
          </a:avLst>
        </a:prstGeom>
        <a:solidFill>
          <a:srgbClr val="94B6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IN" sz="1700" kern="1200" dirty="0">
              <a:solidFill>
                <a:srgbClr val="000000"/>
              </a:solidFill>
              <a:latin typeface="Georgia" panose="02040502050405020303" pitchFamily="18" charset="0"/>
            </a:rPr>
            <a:t>Governance Controls</a:t>
          </a:r>
        </a:p>
      </dsp:txBody>
      <dsp:txXfrm>
        <a:off x="1781582" y="1227735"/>
        <a:ext cx="1217310" cy="10531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3E0F3D-0147-4183-A066-D614DE2D4F4B}" type="datetimeFigureOut">
              <a:rPr lang="en-IN" smtClean="0"/>
              <a:t>11-11-2024</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018EF-971F-469A-B2DE-5CB2B089A728}" type="slidenum">
              <a:rPr lang="en-IN" smtClean="0"/>
              <a:t>‹#›</a:t>
            </a:fld>
            <a:endParaRPr lang="en-IN" dirty="0"/>
          </a:p>
        </p:txBody>
      </p:sp>
    </p:spTree>
    <p:extLst>
      <p:ext uri="{BB962C8B-B14F-4D97-AF65-F5344CB8AC3E}">
        <p14:creationId xmlns:p14="http://schemas.microsoft.com/office/powerpoint/2010/main" val="52231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9A018EF-971F-469A-B2DE-5CB2B089A728}" type="slidenum">
              <a:rPr lang="en-IN" smtClean="0"/>
              <a:t>40</a:t>
            </a:fld>
            <a:endParaRPr lang="en-IN" dirty="0"/>
          </a:p>
        </p:txBody>
      </p:sp>
    </p:spTree>
    <p:extLst>
      <p:ext uri="{BB962C8B-B14F-4D97-AF65-F5344CB8AC3E}">
        <p14:creationId xmlns:p14="http://schemas.microsoft.com/office/powerpoint/2010/main" val="1618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3B2D1-65B6-B26E-A96D-C0CC30A8E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5C28E-460B-1D4C-F21F-D7119EAF7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14A8C1-042C-B3B4-EAE4-DAB7EF223A76}"/>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49779DCC-F64F-EF43-FF6F-C162BDC7B57D}"/>
              </a:ext>
            </a:extLst>
          </p:cNvPr>
          <p:cNvSpPr>
            <a:spLocks noGrp="1"/>
          </p:cNvSpPr>
          <p:nvPr>
            <p:ph type="sldNum" sz="quarter" idx="5"/>
          </p:nvPr>
        </p:nvSpPr>
        <p:spPr/>
        <p:txBody>
          <a:bodyPr/>
          <a:lstStyle/>
          <a:p>
            <a:fld id="{59A018EF-971F-469A-B2DE-5CB2B089A728}" type="slidenum">
              <a:rPr lang="en-IN" smtClean="0"/>
              <a:t>41</a:t>
            </a:fld>
            <a:endParaRPr lang="en-IN" dirty="0"/>
          </a:p>
        </p:txBody>
      </p:sp>
    </p:spTree>
    <p:extLst>
      <p:ext uri="{BB962C8B-B14F-4D97-AF65-F5344CB8AC3E}">
        <p14:creationId xmlns:p14="http://schemas.microsoft.com/office/powerpoint/2010/main" val="275155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9A018EF-971F-469A-B2DE-5CB2B089A728}" type="slidenum">
              <a:rPr lang="en-IN" smtClean="0"/>
              <a:t>45</a:t>
            </a:fld>
            <a:endParaRPr lang="en-IN" dirty="0"/>
          </a:p>
        </p:txBody>
      </p:sp>
    </p:spTree>
    <p:extLst>
      <p:ext uri="{BB962C8B-B14F-4D97-AF65-F5344CB8AC3E}">
        <p14:creationId xmlns:p14="http://schemas.microsoft.com/office/powerpoint/2010/main" val="3616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Photos by rawpixel.com / Freepik</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161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x-none"/>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BBDA1758-0847-0840-91FE-2F50EB4D32DC}" type="datetime1">
              <a:rPr lang="en-IN" smtClean="0"/>
              <a:t>11-11-2024</a:t>
            </a:fld>
            <a:endParaRPr lang="en-US" dirty="0"/>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r>
              <a:rPr lang="en-US" dirty="0"/>
              <a:t>Confidential</a:t>
            </a:r>
          </a:p>
        </p:txBody>
      </p:sp>
      <p:sp>
        <p:nvSpPr>
          <p:cNvPr id="7" name="Rectangle 6"/>
          <p:cNvSpPr/>
          <p:nvPr/>
        </p:nvSpPr>
        <p:spPr>
          <a:xfrm>
            <a:off x="376767" y="228601"/>
            <a:ext cx="5647267" cy="25271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Rectangle 7"/>
          <p:cNvSpPr/>
          <p:nvPr/>
        </p:nvSpPr>
        <p:spPr>
          <a:xfrm>
            <a:off x="9069917" y="228600"/>
            <a:ext cx="2743200" cy="12304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Rectangle 9"/>
          <p:cNvSpPr/>
          <p:nvPr/>
        </p:nvSpPr>
        <p:spPr>
          <a:xfrm>
            <a:off x="6165851" y="1532613"/>
            <a:ext cx="2743200" cy="12304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1" name="Rectangle 10"/>
          <p:cNvSpPr/>
          <p:nvPr/>
        </p:nvSpPr>
        <p:spPr>
          <a:xfrm>
            <a:off x="6165851" y="228600"/>
            <a:ext cx="2743200" cy="12304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2" name="Rectangle 11"/>
          <p:cNvSpPr/>
          <p:nvPr/>
        </p:nvSpPr>
        <p:spPr>
          <a:xfrm>
            <a:off x="9069917" y="1532613"/>
            <a:ext cx="2743200" cy="12304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Tree>
    <p:extLst>
      <p:ext uri="{BB962C8B-B14F-4D97-AF65-F5344CB8AC3E}">
        <p14:creationId xmlns:p14="http://schemas.microsoft.com/office/powerpoint/2010/main" val="67259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x-none"/>
              <a:t>Click to edit Master title style</a:t>
            </a:r>
            <a:endParaRPr/>
          </a:p>
        </p:txBody>
      </p:sp>
      <p:sp>
        <p:nvSpPr>
          <p:cNvPr id="5" name="Date Placeholder 4"/>
          <p:cNvSpPr>
            <a:spLocks noGrp="1"/>
          </p:cNvSpPr>
          <p:nvPr>
            <p:ph type="dt" sz="half" idx="10"/>
          </p:nvPr>
        </p:nvSpPr>
        <p:spPr/>
        <p:txBody>
          <a:bodyPr/>
          <a:lstStyle/>
          <a:p>
            <a:fld id="{FC4A3DB0-FFF2-7A47-8A38-20E047D5E1DD}" type="datetime1">
              <a:rPr lang="en-IN" smtClean="0"/>
              <a:t>11-11-2024</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7" name="Slide Number Placeholder 6"/>
          <p:cNvSpPr>
            <a:spLocks noGrp="1"/>
          </p:cNvSpPr>
          <p:nvPr>
            <p:ph type="sldNum" sz="quarter" idx="12"/>
          </p:nvPr>
        </p:nvSpPr>
        <p:spPr/>
        <p:txBody>
          <a:bodyPr/>
          <a:lstStyle/>
          <a:p>
            <a:fld id="{2B2B425A-A19B-3741-A70E-02B39884F94B}" type="slidenum">
              <a:rPr lang="en-US" smtClean="0"/>
              <a:t>‹#›</a:t>
            </a:fld>
            <a:endParaRPr lang="en-US" dirty="0"/>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Tree>
    <p:extLst>
      <p:ext uri="{BB962C8B-B14F-4D97-AF65-F5344CB8AC3E}">
        <p14:creationId xmlns:p14="http://schemas.microsoft.com/office/powerpoint/2010/main" val="300070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TextBox 7"/>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x-none"/>
              <a:t>Click to edit Master title style</a:t>
            </a:r>
            <a:endParaRPr/>
          </a:p>
        </p:txBody>
      </p:sp>
      <p:sp>
        <p:nvSpPr>
          <p:cNvPr id="3" name="Date Placeholder 2"/>
          <p:cNvSpPr>
            <a:spLocks noGrp="1"/>
          </p:cNvSpPr>
          <p:nvPr>
            <p:ph type="dt" sz="half" idx="10"/>
          </p:nvPr>
        </p:nvSpPr>
        <p:spPr/>
        <p:txBody>
          <a:bodyPr/>
          <a:lstStyle/>
          <a:p>
            <a:fld id="{D8220FC2-92FB-A843-BA23-35F84230399C}" type="datetime1">
              <a:rPr lang="en-IN" smtClean="0"/>
              <a:t>11-11-2024</a:t>
            </a:fld>
            <a:endParaRPr lang="en-US" dirty="0"/>
          </a:p>
        </p:txBody>
      </p:sp>
      <p:sp>
        <p:nvSpPr>
          <p:cNvPr id="4" name="Footer Placeholder 3"/>
          <p:cNvSpPr>
            <a:spLocks noGrp="1"/>
          </p:cNvSpPr>
          <p:nvPr>
            <p:ph type="ftr" sz="quarter" idx="11"/>
          </p:nvPr>
        </p:nvSpPr>
        <p:spPr/>
        <p:txBody>
          <a:bodyPr/>
          <a:lstStyle/>
          <a:p>
            <a:r>
              <a:rPr lang="en-US" dirty="0"/>
              <a:t>Confidential</a:t>
            </a:r>
          </a:p>
        </p:txBody>
      </p:sp>
      <p:sp>
        <p:nvSpPr>
          <p:cNvPr id="5" name="Slide Number Placeholder 4"/>
          <p:cNvSpPr>
            <a:spLocks noGrp="1"/>
          </p:cNvSpPr>
          <p:nvPr>
            <p:ph type="sldNum" sz="quarter" idx="12"/>
          </p:nvPr>
        </p:nvSpPr>
        <p:spPr/>
        <p:txBody>
          <a:bodyPr/>
          <a:lstStyle/>
          <a:p>
            <a:fld id="{2B2B425A-A19B-3741-A70E-02B39884F94B}" type="slidenum">
              <a:rPr lang="en-US" smtClean="0"/>
              <a:t>‹#›</a:t>
            </a:fld>
            <a:endParaRPr lang="en-US" dirty="0"/>
          </a:p>
        </p:txBody>
      </p:sp>
    </p:spTree>
    <p:extLst>
      <p:ext uri="{BB962C8B-B14F-4D97-AF65-F5344CB8AC3E}">
        <p14:creationId xmlns:p14="http://schemas.microsoft.com/office/powerpoint/2010/main" val="532778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TextBox 7"/>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x-none"/>
              <a:t>Click to edit Master title style</a:t>
            </a:r>
            <a:endParaRPr/>
          </a:p>
        </p:txBody>
      </p:sp>
      <p:sp>
        <p:nvSpPr>
          <p:cNvPr id="3" name="Date Placeholder 2"/>
          <p:cNvSpPr>
            <a:spLocks noGrp="1"/>
          </p:cNvSpPr>
          <p:nvPr>
            <p:ph type="dt" sz="half" idx="10"/>
          </p:nvPr>
        </p:nvSpPr>
        <p:spPr/>
        <p:txBody>
          <a:bodyPr/>
          <a:lstStyle/>
          <a:p>
            <a:fld id="{D8220FC2-92FB-A843-BA23-35F84230399C}" type="datetime1">
              <a:rPr lang="en-IN" smtClean="0"/>
              <a:t>11-11-2024</a:t>
            </a:fld>
            <a:endParaRPr lang="en-US" dirty="0"/>
          </a:p>
        </p:txBody>
      </p:sp>
      <p:sp>
        <p:nvSpPr>
          <p:cNvPr id="4" name="Footer Placeholder 3"/>
          <p:cNvSpPr>
            <a:spLocks noGrp="1"/>
          </p:cNvSpPr>
          <p:nvPr>
            <p:ph type="ftr" sz="quarter" idx="11"/>
          </p:nvPr>
        </p:nvSpPr>
        <p:spPr/>
        <p:txBody>
          <a:bodyPr/>
          <a:lstStyle/>
          <a:p>
            <a:r>
              <a:rPr lang="en-US" dirty="0"/>
              <a:t>Confidential</a:t>
            </a:r>
          </a:p>
        </p:txBody>
      </p:sp>
      <p:sp>
        <p:nvSpPr>
          <p:cNvPr id="5" name="Slide Number Placeholder 4"/>
          <p:cNvSpPr>
            <a:spLocks noGrp="1"/>
          </p:cNvSpPr>
          <p:nvPr>
            <p:ph type="sldNum" sz="quarter" idx="12"/>
          </p:nvPr>
        </p:nvSpPr>
        <p:spPr/>
        <p:txBody>
          <a:bodyPr/>
          <a:lstStyle/>
          <a:p>
            <a:fld id="{2B2B425A-A19B-3741-A70E-02B39884F94B}" type="slidenum">
              <a:rPr lang="en-US" smtClean="0"/>
              <a:t>‹#›</a:t>
            </a:fld>
            <a:endParaRPr lang="en-US" dirty="0"/>
          </a:p>
        </p:txBody>
      </p:sp>
    </p:spTree>
    <p:extLst>
      <p:ext uri="{BB962C8B-B14F-4D97-AF65-F5344CB8AC3E}">
        <p14:creationId xmlns:p14="http://schemas.microsoft.com/office/powerpoint/2010/main" val="242072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Date Placeholder 1"/>
          <p:cNvSpPr>
            <a:spLocks noGrp="1"/>
          </p:cNvSpPr>
          <p:nvPr>
            <p:ph type="dt" sz="half" idx="10"/>
          </p:nvPr>
        </p:nvSpPr>
        <p:spPr/>
        <p:txBody>
          <a:bodyPr/>
          <a:lstStyle/>
          <a:p>
            <a:fld id="{D96535F2-2674-0041-B027-BE40A1E81099}" type="datetime1">
              <a:rPr lang="en-IN" smtClean="0"/>
              <a:t>11-11-2024</a:t>
            </a:fld>
            <a:endParaRPr lang="en-US" dirty="0"/>
          </a:p>
        </p:txBody>
      </p:sp>
      <p:sp>
        <p:nvSpPr>
          <p:cNvPr id="3" name="Footer Placeholder 2"/>
          <p:cNvSpPr>
            <a:spLocks noGrp="1"/>
          </p:cNvSpPr>
          <p:nvPr>
            <p:ph type="ftr" sz="quarter" idx="11"/>
          </p:nvPr>
        </p:nvSpPr>
        <p:spPr/>
        <p:txBody>
          <a:bodyPr/>
          <a:lstStyle/>
          <a:p>
            <a:r>
              <a:rPr lang="en-US" dirty="0"/>
              <a:t>Confidential</a:t>
            </a:r>
          </a:p>
        </p:txBody>
      </p:sp>
      <p:sp>
        <p:nvSpPr>
          <p:cNvPr id="4" name="Slide Number Placeholder 3"/>
          <p:cNvSpPr>
            <a:spLocks noGrp="1"/>
          </p:cNvSpPr>
          <p:nvPr>
            <p:ph type="sldNum" sz="quarter" idx="12"/>
          </p:nvPr>
        </p:nvSpPr>
        <p:spPr/>
        <p:txBody>
          <a:bodyPr/>
          <a:lstStyle/>
          <a:p>
            <a:fld id="{2B2B425A-A19B-3741-A70E-02B39884F94B}" type="slidenum">
              <a:rPr lang="en-US" smtClean="0"/>
              <a:t>‹#›</a:t>
            </a:fld>
            <a:endParaRPr lang="en-US" dirty="0"/>
          </a:p>
        </p:txBody>
      </p:sp>
    </p:spTree>
    <p:extLst>
      <p:ext uri="{BB962C8B-B14F-4D97-AF65-F5344CB8AC3E}">
        <p14:creationId xmlns:p14="http://schemas.microsoft.com/office/powerpoint/2010/main" val="3987546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76768"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x-none"/>
              <a:t>Click to edit Master title style</a:t>
            </a:r>
            <a:endParaRPr dirty="0"/>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Text Placeholder 3"/>
          <p:cNvSpPr>
            <a:spLocks noGrp="1"/>
          </p:cNvSpPr>
          <p:nvPr>
            <p:ph type="body" sz="half" idx="2"/>
          </p:nvPr>
        </p:nvSpPr>
        <p:spPr>
          <a:xfrm>
            <a:off x="508124" y="3733801"/>
            <a:ext cx="4340352"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A05998B9-C3D5-0C4A-84F3-9C0F01BE5C96}" type="datetime1">
              <a:rPr lang="en-IN" smtClean="0"/>
              <a:t>11-11-2024</a:t>
            </a:fld>
            <a:endParaRPr lang="en-US" dirty="0"/>
          </a:p>
        </p:txBody>
      </p:sp>
      <p:sp>
        <p:nvSpPr>
          <p:cNvPr id="6" name="Footer Placeholder 5"/>
          <p:cNvSpPr>
            <a:spLocks noGrp="1"/>
          </p:cNvSpPr>
          <p:nvPr>
            <p:ph type="ftr" sz="quarter" idx="11"/>
          </p:nvPr>
        </p:nvSpPr>
        <p:spPr>
          <a:xfrm>
            <a:off x="5145741" y="6423586"/>
            <a:ext cx="4422588" cy="365125"/>
          </a:xfrm>
        </p:spPr>
        <p:txBody>
          <a:bodyPr/>
          <a:lstStyle/>
          <a:p>
            <a:r>
              <a:rPr lang="en-US" dirty="0"/>
              <a:t>Confidential</a:t>
            </a:r>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Tree>
    <p:extLst>
      <p:ext uri="{BB962C8B-B14F-4D97-AF65-F5344CB8AC3E}">
        <p14:creationId xmlns:p14="http://schemas.microsoft.com/office/powerpoint/2010/main" val="2801940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x-none"/>
              <a:t>Click to edit Master title style</a:t>
            </a:r>
            <a:endParaRPr/>
          </a:p>
        </p:txBody>
      </p:sp>
      <p:sp>
        <p:nvSpPr>
          <p:cNvPr id="3" name="Picture Placeholder 2"/>
          <p:cNvSpPr>
            <a:spLocks noGrp="1"/>
          </p:cNvSpPr>
          <p:nvPr>
            <p:ph type="pic" idx="1"/>
          </p:nvPr>
        </p:nvSpPr>
        <p:spPr>
          <a:xfrm>
            <a:off x="370541" y="228600"/>
            <a:ext cx="4614211"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dirty="0"/>
          </a:p>
        </p:txBody>
      </p:sp>
      <p:sp>
        <p:nvSpPr>
          <p:cNvPr id="4" name="Text Placeholder 3"/>
          <p:cNvSpPr>
            <a:spLocks noGrp="1"/>
          </p:cNvSpPr>
          <p:nvPr>
            <p:ph type="body" sz="half" idx="2"/>
          </p:nvPr>
        </p:nvSpPr>
        <p:spPr>
          <a:xfrm>
            <a:off x="5559205" y="3995737"/>
            <a:ext cx="5197696"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65201C60-4C7F-314E-9354-642EE7AFBF6C}" type="datetime1">
              <a:rPr lang="en-IN" smtClean="0"/>
              <a:t>11-11-2024</a:t>
            </a:fld>
            <a:endParaRPr lang="en-US" dirty="0"/>
          </a:p>
        </p:txBody>
      </p:sp>
      <p:sp>
        <p:nvSpPr>
          <p:cNvPr id="6" name="Footer Placeholder 5"/>
          <p:cNvSpPr>
            <a:spLocks noGrp="1"/>
          </p:cNvSpPr>
          <p:nvPr>
            <p:ph type="ftr" sz="quarter" idx="11"/>
          </p:nvPr>
        </p:nvSpPr>
        <p:spPr>
          <a:xfrm>
            <a:off x="5588000" y="6423586"/>
            <a:ext cx="4006851" cy="365125"/>
          </a:xfrm>
        </p:spPr>
        <p:txBody>
          <a:bodyPr/>
          <a:lstStyle/>
          <a:p>
            <a:r>
              <a:rPr lang="en-US" dirty="0"/>
              <a:t>Confidential</a:t>
            </a:r>
          </a:p>
        </p:txBody>
      </p:sp>
      <p:sp>
        <p:nvSpPr>
          <p:cNvPr id="7" name="Slide Number Placeholder 6"/>
          <p:cNvSpPr>
            <a:spLocks noGrp="1"/>
          </p:cNvSpPr>
          <p:nvPr>
            <p:ph type="sldNum" sz="quarter" idx="12"/>
          </p:nvPr>
        </p:nvSpPr>
        <p:spPr/>
        <p:txBody>
          <a:bodyPr/>
          <a:lstStyle/>
          <a:p>
            <a:fld id="{2B2B425A-A19B-3741-A70E-02B39884F94B}" type="slidenum">
              <a:rPr lang="en-US" smtClean="0"/>
              <a:t>‹#›</a:t>
            </a:fld>
            <a:endParaRPr lang="en-US" dirty="0"/>
          </a:p>
        </p:txBody>
      </p:sp>
      <p:sp>
        <p:nvSpPr>
          <p:cNvPr id="10" name="TextBox 9"/>
          <p:cNvSpPr txBox="1"/>
          <p:nvPr/>
        </p:nvSpPr>
        <p:spPr>
          <a:xfrm>
            <a:off x="5320147" y="3370730"/>
            <a:ext cx="294091"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Tree>
    <p:extLst>
      <p:ext uri="{BB962C8B-B14F-4D97-AF65-F5344CB8AC3E}">
        <p14:creationId xmlns:p14="http://schemas.microsoft.com/office/powerpoint/2010/main" val="232327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x-none"/>
              <a:t>Click to edit Master title style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dirty="0"/>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0E52CE8A-82FB-3346-98C6-1409D3802079}" type="datetime1">
              <a:rPr lang="en-IN" smtClean="0"/>
              <a:t>11-11-2024</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7" name="Slide Number Placeholder 6"/>
          <p:cNvSpPr>
            <a:spLocks noGrp="1"/>
          </p:cNvSpPr>
          <p:nvPr>
            <p:ph type="sldNum" sz="quarter" idx="12"/>
          </p:nvPr>
        </p:nvSpPr>
        <p:spPr/>
        <p:txBody>
          <a:bodyPr/>
          <a:lstStyle/>
          <a:p>
            <a:fld id="{2B2B425A-A19B-3741-A70E-02B39884F94B}" type="slidenum">
              <a:rPr lang="en-US" smtClean="0"/>
              <a:t>‹#›</a:t>
            </a:fld>
            <a:endParaRPr lang="en-US" dirty="0"/>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Tree>
    <p:extLst>
      <p:ext uri="{BB962C8B-B14F-4D97-AF65-F5344CB8AC3E}">
        <p14:creationId xmlns:p14="http://schemas.microsoft.com/office/powerpoint/2010/main" val="2536318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376766" y="228600"/>
            <a:ext cx="851622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x-none"/>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fld id="{D29B9B2F-9B0C-9D4B-8BF7-3A3ADB6E5BD3}" type="datetime1">
              <a:rPr lang="en-IN" smtClean="0"/>
              <a:t>11-11-2024</a:t>
            </a:fld>
            <a:endParaRPr lang="en-US" dirty="0"/>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r>
              <a:rPr lang="en-US" dirty="0"/>
              <a:t>Confidential</a:t>
            </a:r>
          </a:p>
        </p:txBody>
      </p:sp>
      <p:sp>
        <p:nvSpPr>
          <p:cNvPr id="7" name="Slide Number Placeholder 6"/>
          <p:cNvSpPr>
            <a:spLocks noGrp="1"/>
          </p:cNvSpPr>
          <p:nvPr>
            <p:ph type="sldNum" sz="quarter" idx="12"/>
          </p:nvPr>
        </p:nvSpPr>
        <p:spPr/>
        <p:txBody>
          <a:bodyPr/>
          <a:lstStyle/>
          <a:p>
            <a:fld id="{2B2B425A-A19B-3741-A70E-02B39884F94B}" type="slidenum">
              <a:rPr lang="en-US" smtClean="0"/>
              <a:t>‹#›</a:t>
            </a:fld>
            <a:endParaRPr lang="en-US" dirty="0"/>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x-none"/>
              <a:t>Drag picture to placeholder or click icon to add</a:t>
            </a:r>
            <a:endParaRPr dirty="0"/>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x-none"/>
              <a:t>Drag picture to placeholder or click icon to add</a:t>
            </a:r>
            <a:endParaRPr dirty="0"/>
          </a:p>
        </p:txBody>
      </p:sp>
    </p:spTree>
    <p:extLst>
      <p:ext uri="{BB962C8B-B14F-4D97-AF65-F5344CB8AC3E}">
        <p14:creationId xmlns:p14="http://schemas.microsoft.com/office/powerpoint/2010/main" val="3601010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376767"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Title 1"/>
          <p:cNvSpPr>
            <a:spLocks noGrp="1"/>
          </p:cNvSpPr>
          <p:nvPr>
            <p:ph type="title"/>
          </p:nvPr>
        </p:nvSpPr>
        <p:spPr>
          <a:xfrm>
            <a:off x="507406" y="2571750"/>
            <a:ext cx="5355511" cy="1162050"/>
          </a:xfrm>
        </p:spPr>
        <p:txBody>
          <a:bodyPr anchor="b">
            <a:normAutofit/>
          </a:bodyPr>
          <a:lstStyle>
            <a:lvl1pPr algn="l">
              <a:defRPr sz="2600" b="0">
                <a:solidFill>
                  <a:schemeClr val="bg1"/>
                </a:solidFill>
              </a:defRPr>
            </a:lvl1pPr>
          </a:lstStyle>
          <a:p>
            <a:r>
              <a:rPr lang="x-none"/>
              <a:t>Click to edit Master title style</a:t>
            </a:r>
            <a:endParaRPr/>
          </a:p>
        </p:txBody>
      </p:sp>
      <p:sp>
        <p:nvSpPr>
          <p:cNvPr id="4" name="Text Placeholder 3"/>
          <p:cNvSpPr>
            <a:spLocks noGrp="1"/>
          </p:cNvSpPr>
          <p:nvPr>
            <p:ph type="body" sz="half" idx="2"/>
          </p:nvPr>
        </p:nvSpPr>
        <p:spPr>
          <a:xfrm>
            <a:off x="508125" y="3733801"/>
            <a:ext cx="5353739"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4064000" y="6235608"/>
            <a:ext cx="1797864" cy="365125"/>
          </a:xfrm>
        </p:spPr>
        <p:txBody>
          <a:bodyPr/>
          <a:lstStyle>
            <a:lvl1pPr>
              <a:defRPr>
                <a:solidFill>
                  <a:schemeClr val="bg1"/>
                </a:solidFill>
              </a:defRPr>
            </a:lvl1pPr>
          </a:lstStyle>
          <a:p>
            <a:fld id="{B04C469B-3725-9C4D-8DD5-99731015ACE3}" type="datetime1">
              <a:rPr lang="en-IN" smtClean="0"/>
              <a:t>11-11-2024</a:t>
            </a:fld>
            <a:endParaRPr lang="en-US" dirty="0"/>
          </a:p>
        </p:txBody>
      </p:sp>
      <p:sp>
        <p:nvSpPr>
          <p:cNvPr id="6" name="Footer Placeholder 5"/>
          <p:cNvSpPr>
            <a:spLocks noGrp="1"/>
          </p:cNvSpPr>
          <p:nvPr>
            <p:ph type="ftr" sz="quarter" idx="11"/>
          </p:nvPr>
        </p:nvSpPr>
        <p:spPr>
          <a:xfrm>
            <a:off x="508128" y="6235608"/>
            <a:ext cx="3454273" cy="365125"/>
          </a:xfrm>
        </p:spPr>
        <p:txBody>
          <a:bodyPr/>
          <a:lstStyle>
            <a:lvl1pPr>
              <a:defRPr>
                <a:solidFill>
                  <a:schemeClr val="bg1"/>
                </a:solidFill>
              </a:defRPr>
            </a:lvl1pPr>
          </a:lstStyle>
          <a:p>
            <a:r>
              <a:rPr lang="en-US" dirty="0"/>
              <a:t>Confidential</a:t>
            </a:r>
          </a:p>
        </p:txBody>
      </p:sp>
      <p:sp>
        <p:nvSpPr>
          <p:cNvPr id="7" name="Slide Number Placeholder 6"/>
          <p:cNvSpPr>
            <a:spLocks noGrp="1"/>
          </p:cNvSpPr>
          <p:nvPr>
            <p:ph type="sldNum" sz="quarter" idx="12"/>
          </p:nvPr>
        </p:nvSpPr>
        <p:spPr/>
        <p:txBody>
          <a:bodyPr/>
          <a:lstStyle/>
          <a:p>
            <a:fld id="{2B2B425A-A19B-3741-A70E-02B39884F94B}" type="slidenum">
              <a:rPr lang="en-US" smtClean="0"/>
              <a:t>‹#›</a:t>
            </a:fld>
            <a:endParaRPr lang="en-US" dirty="0"/>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1" name="Rectangle 10"/>
          <p:cNvSpPr/>
          <p:nvPr/>
        </p:nvSpPr>
        <p:spPr>
          <a:xfrm>
            <a:off x="6165851" y="4534726"/>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x-none"/>
              <a:t>Drag picture to placeholder or click icon to add</a:t>
            </a:r>
            <a:endParaRPr dirty="0"/>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x-none"/>
              <a:t>Drag picture to placeholder or click icon to add</a:t>
            </a:r>
            <a:endParaRPr dirty="0"/>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x-none"/>
              <a:t>Drag picture to placeholder or click icon to add</a:t>
            </a:r>
            <a:endParaRPr dirty="0"/>
          </a:p>
        </p:txBody>
      </p:sp>
    </p:spTree>
    <p:extLst>
      <p:ext uri="{BB962C8B-B14F-4D97-AF65-F5344CB8AC3E}">
        <p14:creationId xmlns:p14="http://schemas.microsoft.com/office/powerpoint/2010/main" val="63465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x-none"/>
              <a:t>Click to edit Master title style</a:t>
            </a:r>
            <a:endParaRPr/>
          </a:p>
        </p:txBody>
      </p:sp>
      <p:sp>
        <p:nvSpPr>
          <p:cNvPr id="3" name="Picture Placeholder 2"/>
          <p:cNvSpPr>
            <a:spLocks noGrp="1"/>
          </p:cNvSpPr>
          <p:nvPr>
            <p:ph type="pic" idx="1"/>
          </p:nvPr>
        </p:nvSpPr>
        <p:spPr>
          <a:xfrm>
            <a:off x="370541" y="2365248"/>
            <a:ext cx="5653492"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dirty="0"/>
          </a:p>
        </p:txBody>
      </p:sp>
      <p:sp>
        <p:nvSpPr>
          <p:cNvPr id="4" name="Text Placeholder 3"/>
          <p:cNvSpPr>
            <a:spLocks noGrp="1"/>
          </p:cNvSpPr>
          <p:nvPr>
            <p:ph type="body" sz="half" idx="2"/>
          </p:nvPr>
        </p:nvSpPr>
        <p:spPr>
          <a:xfrm>
            <a:off x="6604000" y="3995737"/>
            <a:ext cx="414528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43A8CA45-53F1-6847-88D5-FC3C4D219820}" type="datetime1">
              <a:rPr lang="en-IN" smtClean="0"/>
              <a:t>11-11-2024</a:t>
            </a:fld>
            <a:endParaRPr lang="en-US" dirty="0"/>
          </a:p>
        </p:txBody>
      </p:sp>
      <p:sp>
        <p:nvSpPr>
          <p:cNvPr id="6" name="Footer Placeholder 5"/>
          <p:cNvSpPr>
            <a:spLocks noGrp="1"/>
          </p:cNvSpPr>
          <p:nvPr>
            <p:ph type="ftr" sz="quarter" idx="11"/>
          </p:nvPr>
        </p:nvSpPr>
        <p:spPr>
          <a:xfrm>
            <a:off x="5588000" y="6423586"/>
            <a:ext cx="4006851" cy="365125"/>
          </a:xfrm>
        </p:spPr>
        <p:txBody>
          <a:bodyPr/>
          <a:lstStyle/>
          <a:p>
            <a:r>
              <a:rPr lang="en-US" dirty="0"/>
              <a:t>Confidential</a:t>
            </a:r>
          </a:p>
        </p:txBody>
      </p:sp>
      <p:sp>
        <p:nvSpPr>
          <p:cNvPr id="7" name="Slide Number Placeholder 6"/>
          <p:cNvSpPr>
            <a:spLocks noGrp="1"/>
          </p:cNvSpPr>
          <p:nvPr>
            <p:ph type="sldNum" sz="quarter" idx="12"/>
          </p:nvPr>
        </p:nvSpPr>
        <p:spPr/>
        <p:txBody>
          <a:bodyPr/>
          <a:lstStyle/>
          <a:p>
            <a:fld id="{2B2B425A-A19B-3741-A70E-02B39884F94B}" type="slidenum">
              <a:rPr lang="en-US" smtClean="0"/>
              <a:t>‹#›</a:t>
            </a:fld>
            <a:endParaRPr lang="en-US" dirty="0"/>
          </a:p>
        </p:txBody>
      </p:sp>
      <p:sp>
        <p:nvSpPr>
          <p:cNvPr id="10" name="TextBox 9"/>
          <p:cNvSpPr txBox="1"/>
          <p:nvPr/>
        </p:nvSpPr>
        <p:spPr>
          <a:xfrm>
            <a:off x="6333815" y="3370730"/>
            <a:ext cx="294091"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
        <p:nvSpPr>
          <p:cNvPr id="14" name="Picture Placeholder 12"/>
          <p:cNvSpPr>
            <a:spLocks noGrp="1"/>
          </p:cNvSpPr>
          <p:nvPr>
            <p:ph type="pic" sz="quarter" idx="13"/>
          </p:nvPr>
        </p:nvSpPr>
        <p:spPr>
          <a:xfrm>
            <a:off x="370540" y="228600"/>
            <a:ext cx="2743200" cy="2039112"/>
          </a:xfrm>
        </p:spPr>
        <p:txBody>
          <a:bodyPr/>
          <a:lstStyle>
            <a:lvl1pPr>
              <a:buNone/>
              <a:defRPr/>
            </a:lvl1pPr>
          </a:lstStyle>
          <a:p>
            <a:r>
              <a:rPr lang="x-none"/>
              <a:t>Drag picture to placeholder or click icon to add</a:t>
            </a:r>
            <a:endParaRPr dirty="0"/>
          </a:p>
        </p:txBody>
      </p:sp>
      <p:sp>
        <p:nvSpPr>
          <p:cNvPr id="15" name="Picture Placeholder 12"/>
          <p:cNvSpPr>
            <a:spLocks noGrp="1"/>
          </p:cNvSpPr>
          <p:nvPr>
            <p:ph type="pic" sz="quarter" idx="14"/>
          </p:nvPr>
        </p:nvSpPr>
        <p:spPr>
          <a:xfrm>
            <a:off x="3280833" y="228600"/>
            <a:ext cx="2743200" cy="2039112"/>
          </a:xfrm>
        </p:spPr>
        <p:txBody>
          <a:bodyPr/>
          <a:lstStyle>
            <a:lvl1pPr>
              <a:buNone/>
              <a:defRPr/>
            </a:lvl1pPr>
          </a:lstStyle>
          <a:p>
            <a:r>
              <a:rPr lang="x-none"/>
              <a:t>Drag picture to placeholder or click icon to add</a:t>
            </a:r>
            <a:endParaRPr dirty="0"/>
          </a:p>
        </p:txBody>
      </p:sp>
    </p:spTree>
    <p:extLst>
      <p:ext uri="{BB962C8B-B14F-4D97-AF65-F5344CB8AC3E}">
        <p14:creationId xmlns:p14="http://schemas.microsoft.com/office/powerpoint/2010/main" val="264265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idx="1"/>
          </p:nvPr>
        </p:nvSpPr>
        <p:spPr/>
        <p:txBody>
          <a:bodyPr/>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CEAADACF-670D-094F-B7CE-341FF8B0CD74}" type="datetime1">
              <a:rPr lang="en-IN" smtClean="0"/>
              <a:t>11-11-2024</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2B2B425A-A19B-3741-A70E-02B39884F94B}" type="slidenum">
              <a:rPr lang="en-US" smtClean="0"/>
              <a:t>‹#›</a:t>
            </a:fld>
            <a:endParaRPr lang="en-US" dirty="0"/>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Tree>
    <p:extLst>
      <p:ext uri="{BB962C8B-B14F-4D97-AF65-F5344CB8AC3E}">
        <p14:creationId xmlns:p14="http://schemas.microsoft.com/office/powerpoint/2010/main" val="4075882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x-none"/>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7419842E-A828-A64E-AB14-350F496DBB3A}" type="datetime1">
              <a:rPr lang="en-IN" smtClean="0"/>
              <a:t>11-11-2024</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2B2B425A-A19B-3741-A70E-02B39884F94B}" type="slidenum">
              <a:rPr lang="en-US" smtClean="0"/>
              <a:t>‹#›</a:t>
            </a:fld>
            <a:endParaRPr lang="en-US" dirty="0"/>
          </a:p>
        </p:txBody>
      </p:sp>
    </p:spTree>
    <p:extLst>
      <p:ext uri="{BB962C8B-B14F-4D97-AF65-F5344CB8AC3E}">
        <p14:creationId xmlns:p14="http://schemas.microsoft.com/office/powerpoint/2010/main" val="1415232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Vertical Title 1"/>
          <p:cNvSpPr>
            <a:spLocks noGrp="1"/>
          </p:cNvSpPr>
          <p:nvPr>
            <p:ph type="title" orient="vert"/>
          </p:nvPr>
        </p:nvSpPr>
        <p:spPr>
          <a:xfrm>
            <a:off x="10661029" y="954742"/>
            <a:ext cx="908424" cy="5171422"/>
          </a:xfrm>
        </p:spPr>
        <p:txBody>
          <a:bodyPr vert="eaVert" anchor="t" anchorCtr="0"/>
          <a:lstStyle/>
          <a:p>
            <a:r>
              <a:rPr lang="x-none"/>
              <a:t>Click to edit Master title style</a:t>
            </a:r>
            <a:endParaRPr/>
          </a:p>
        </p:txBody>
      </p:sp>
      <p:sp>
        <p:nvSpPr>
          <p:cNvPr id="3" name="Vertical Text Placeholder 2"/>
          <p:cNvSpPr>
            <a:spLocks noGrp="1"/>
          </p:cNvSpPr>
          <p:nvPr>
            <p:ph type="body" orient="vert" idx="1"/>
          </p:nvPr>
        </p:nvSpPr>
        <p:spPr>
          <a:xfrm>
            <a:off x="609600" y="958757"/>
            <a:ext cx="9144000" cy="5184869"/>
          </a:xfrm>
        </p:spPr>
        <p:txBody>
          <a:bodyPr vert="eaVert"/>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8B22E30A-E787-E04F-A69A-87F00B15ABDB}" type="datetime1">
              <a:rPr lang="en-IN" smtClean="0"/>
              <a:t>11-11-2024</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2B2B425A-A19B-3741-A70E-02B39884F94B}" type="slidenum">
              <a:rPr lang="en-US" smtClean="0"/>
              <a:t>‹#›</a:t>
            </a:fld>
            <a:endParaRPr lang="en-US" dirty="0"/>
          </a:p>
        </p:txBody>
      </p:sp>
      <p:sp>
        <p:nvSpPr>
          <p:cNvPr id="9" name="TextBox 8"/>
          <p:cNvSpPr txBox="1"/>
          <p:nvPr/>
        </p:nvSpPr>
        <p:spPr>
          <a:xfrm rot="16200000">
            <a:off x="11500967" y="561668"/>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Tree>
    <p:extLst>
      <p:ext uri="{BB962C8B-B14F-4D97-AF65-F5344CB8AC3E}">
        <p14:creationId xmlns:p14="http://schemas.microsoft.com/office/powerpoint/2010/main" val="668455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B813-90C4-6661-E46E-8FA8306913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3B5D7DD-4757-9B35-113C-AFD3B0875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494F08D-B2AE-01BF-C2D9-E5203C9320B4}"/>
              </a:ext>
            </a:extLst>
          </p:cNvPr>
          <p:cNvSpPr>
            <a:spLocks noGrp="1"/>
          </p:cNvSpPr>
          <p:nvPr>
            <p:ph type="dt" sz="half" idx="10"/>
          </p:nvPr>
        </p:nvSpPr>
        <p:spPr/>
        <p:txBody>
          <a:bodyPr/>
          <a:lstStyle/>
          <a:p>
            <a:fld id="{83495AB2-23B7-48FB-8FCD-85CC6697E9F6}" type="datetimeFigureOut">
              <a:rPr lang="en-IN" smtClean="0"/>
              <a:t>11-11-2024</a:t>
            </a:fld>
            <a:endParaRPr lang="en-IN" dirty="0"/>
          </a:p>
        </p:txBody>
      </p:sp>
      <p:sp>
        <p:nvSpPr>
          <p:cNvPr id="5" name="Footer Placeholder 4">
            <a:extLst>
              <a:ext uri="{FF2B5EF4-FFF2-40B4-BE49-F238E27FC236}">
                <a16:creationId xmlns:a16="http://schemas.microsoft.com/office/drawing/2014/main" id="{8C742BD7-C332-7F7B-3F80-506B0A2ABBA2}"/>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F48C1506-E6DE-E5E6-A378-DCA8334853FC}"/>
              </a:ext>
            </a:extLst>
          </p:cNvPr>
          <p:cNvSpPr>
            <a:spLocks noGrp="1"/>
          </p:cNvSpPr>
          <p:nvPr>
            <p:ph type="sldNum" sz="quarter" idx="12"/>
          </p:nvPr>
        </p:nvSpPr>
        <p:spPr/>
        <p:txBody>
          <a:bodyPr/>
          <a:lstStyle/>
          <a:p>
            <a:fld id="{AEF197CD-8F79-48E0-A19B-205518778144}" type="slidenum">
              <a:rPr lang="en-IN" smtClean="0"/>
              <a:t>‹#›</a:t>
            </a:fld>
            <a:endParaRPr lang="en-IN" dirty="0"/>
          </a:p>
        </p:txBody>
      </p:sp>
    </p:spTree>
    <p:extLst>
      <p:ext uri="{BB962C8B-B14F-4D97-AF65-F5344CB8AC3E}">
        <p14:creationId xmlns:p14="http://schemas.microsoft.com/office/powerpoint/2010/main" val="3215193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3DCE-28B2-63C5-3D0C-97ACBC81AD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D30D996-AE87-BD37-78F0-496B87D059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A99AF4F-9EFB-61EC-AA0D-687350FDF651}"/>
              </a:ext>
            </a:extLst>
          </p:cNvPr>
          <p:cNvSpPr>
            <a:spLocks noGrp="1"/>
          </p:cNvSpPr>
          <p:nvPr>
            <p:ph type="dt" sz="half" idx="10"/>
          </p:nvPr>
        </p:nvSpPr>
        <p:spPr/>
        <p:txBody>
          <a:bodyPr/>
          <a:lstStyle/>
          <a:p>
            <a:fld id="{83495AB2-23B7-48FB-8FCD-85CC6697E9F6}" type="datetimeFigureOut">
              <a:rPr lang="en-IN" smtClean="0"/>
              <a:t>11-11-2024</a:t>
            </a:fld>
            <a:endParaRPr lang="en-IN" dirty="0"/>
          </a:p>
        </p:txBody>
      </p:sp>
      <p:sp>
        <p:nvSpPr>
          <p:cNvPr id="5" name="Footer Placeholder 4">
            <a:extLst>
              <a:ext uri="{FF2B5EF4-FFF2-40B4-BE49-F238E27FC236}">
                <a16:creationId xmlns:a16="http://schemas.microsoft.com/office/drawing/2014/main" id="{CC4B1D71-72CF-A2C3-5BF3-854E857D87C5}"/>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D1D0647-6FF4-AE7C-E6CD-A4D5A67DB0B8}"/>
              </a:ext>
            </a:extLst>
          </p:cNvPr>
          <p:cNvSpPr>
            <a:spLocks noGrp="1"/>
          </p:cNvSpPr>
          <p:nvPr>
            <p:ph type="sldNum" sz="quarter" idx="12"/>
          </p:nvPr>
        </p:nvSpPr>
        <p:spPr/>
        <p:txBody>
          <a:bodyPr/>
          <a:lstStyle/>
          <a:p>
            <a:fld id="{AEF197CD-8F79-48E0-A19B-205518778144}" type="slidenum">
              <a:rPr lang="en-IN" smtClean="0"/>
              <a:t>‹#›</a:t>
            </a:fld>
            <a:endParaRPr lang="en-IN" dirty="0"/>
          </a:p>
        </p:txBody>
      </p:sp>
    </p:spTree>
    <p:extLst>
      <p:ext uri="{BB962C8B-B14F-4D97-AF65-F5344CB8AC3E}">
        <p14:creationId xmlns:p14="http://schemas.microsoft.com/office/powerpoint/2010/main" val="2631729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97A8F-5CDB-EB14-D313-9B9C090F393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13B8828-1C95-6C89-0619-60561DFE4D9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1552AB-EB45-B398-4C69-57828BBBB80F}"/>
              </a:ext>
            </a:extLst>
          </p:cNvPr>
          <p:cNvSpPr>
            <a:spLocks noGrp="1"/>
          </p:cNvSpPr>
          <p:nvPr>
            <p:ph type="dt" sz="half" idx="10"/>
          </p:nvPr>
        </p:nvSpPr>
        <p:spPr/>
        <p:txBody>
          <a:bodyPr/>
          <a:lstStyle/>
          <a:p>
            <a:fld id="{83495AB2-23B7-48FB-8FCD-85CC6697E9F6}" type="datetimeFigureOut">
              <a:rPr lang="en-IN" smtClean="0"/>
              <a:t>11-11-2024</a:t>
            </a:fld>
            <a:endParaRPr lang="en-IN" dirty="0"/>
          </a:p>
        </p:txBody>
      </p:sp>
      <p:sp>
        <p:nvSpPr>
          <p:cNvPr id="5" name="Footer Placeholder 4">
            <a:extLst>
              <a:ext uri="{FF2B5EF4-FFF2-40B4-BE49-F238E27FC236}">
                <a16:creationId xmlns:a16="http://schemas.microsoft.com/office/drawing/2014/main" id="{F3EC8C5D-B54E-39C6-868C-DA37563A7DD0}"/>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4E38E28-B0EB-273A-FED3-007CF7362713}"/>
              </a:ext>
            </a:extLst>
          </p:cNvPr>
          <p:cNvSpPr>
            <a:spLocks noGrp="1"/>
          </p:cNvSpPr>
          <p:nvPr>
            <p:ph type="sldNum" sz="quarter" idx="12"/>
          </p:nvPr>
        </p:nvSpPr>
        <p:spPr/>
        <p:txBody>
          <a:bodyPr/>
          <a:lstStyle/>
          <a:p>
            <a:fld id="{AEF197CD-8F79-48E0-A19B-205518778144}" type="slidenum">
              <a:rPr lang="en-IN" smtClean="0"/>
              <a:t>‹#›</a:t>
            </a:fld>
            <a:endParaRPr lang="en-IN" dirty="0"/>
          </a:p>
        </p:txBody>
      </p:sp>
    </p:spTree>
    <p:extLst>
      <p:ext uri="{BB962C8B-B14F-4D97-AF65-F5344CB8AC3E}">
        <p14:creationId xmlns:p14="http://schemas.microsoft.com/office/powerpoint/2010/main" val="7500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4BD1B-3CE6-B65A-C058-D719349601B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A3E215E-0F2E-6F71-287D-88BD8A6040B8}"/>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68FAAD3-B256-981A-2B7E-FEE40477D5C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AB56CC2-E486-786C-D0C3-40F64DEED6F6}"/>
              </a:ext>
            </a:extLst>
          </p:cNvPr>
          <p:cNvSpPr>
            <a:spLocks noGrp="1"/>
          </p:cNvSpPr>
          <p:nvPr>
            <p:ph type="dt" sz="half" idx="10"/>
          </p:nvPr>
        </p:nvSpPr>
        <p:spPr/>
        <p:txBody>
          <a:bodyPr/>
          <a:lstStyle/>
          <a:p>
            <a:fld id="{83495AB2-23B7-48FB-8FCD-85CC6697E9F6}" type="datetimeFigureOut">
              <a:rPr lang="en-IN" smtClean="0"/>
              <a:t>11-11-2024</a:t>
            </a:fld>
            <a:endParaRPr lang="en-IN" dirty="0"/>
          </a:p>
        </p:txBody>
      </p:sp>
      <p:sp>
        <p:nvSpPr>
          <p:cNvPr id="6" name="Footer Placeholder 5">
            <a:extLst>
              <a:ext uri="{FF2B5EF4-FFF2-40B4-BE49-F238E27FC236}">
                <a16:creationId xmlns:a16="http://schemas.microsoft.com/office/drawing/2014/main" id="{E589C2B2-B2F1-BCB8-F4F3-17590D64250B}"/>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40D7E9E8-B52E-6991-26B6-14BCBB716B58}"/>
              </a:ext>
            </a:extLst>
          </p:cNvPr>
          <p:cNvSpPr>
            <a:spLocks noGrp="1"/>
          </p:cNvSpPr>
          <p:nvPr>
            <p:ph type="sldNum" sz="quarter" idx="12"/>
          </p:nvPr>
        </p:nvSpPr>
        <p:spPr/>
        <p:txBody>
          <a:bodyPr/>
          <a:lstStyle/>
          <a:p>
            <a:fld id="{AEF197CD-8F79-48E0-A19B-205518778144}" type="slidenum">
              <a:rPr lang="en-IN" smtClean="0"/>
              <a:t>‹#›</a:t>
            </a:fld>
            <a:endParaRPr lang="en-IN" dirty="0"/>
          </a:p>
        </p:txBody>
      </p:sp>
    </p:spTree>
    <p:extLst>
      <p:ext uri="{BB962C8B-B14F-4D97-AF65-F5344CB8AC3E}">
        <p14:creationId xmlns:p14="http://schemas.microsoft.com/office/powerpoint/2010/main" val="2783219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AAF4-26A4-FD53-6B4E-77461AA65976}"/>
              </a:ext>
            </a:extLst>
          </p:cNvPr>
          <p:cNvSpPr>
            <a:spLocks noGrp="1"/>
          </p:cNvSpPr>
          <p:nvPr>
            <p:ph type="title"/>
          </p:nvPr>
        </p:nvSpPr>
        <p:spPr>
          <a:xfrm>
            <a:off x="840317" y="365126"/>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13964BE-84AD-08C0-838D-8749B79AC51E}"/>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A065BD-53DF-0715-B0B0-E8279E61F561}"/>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6A3F14C-EFD8-0789-30D5-D1771EEA8839}"/>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8ABEB6-3FEB-F0E4-234D-1B45502D8179}"/>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358D521-1466-BA6C-00F1-C0403F510C5E}"/>
              </a:ext>
            </a:extLst>
          </p:cNvPr>
          <p:cNvSpPr>
            <a:spLocks noGrp="1"/>
          </p:cNvSpPr>
          <p:nvPr>
            <p:ph type="dt" sz="half" idx="10"/>
          </p:nvPr>
        </p:nvSpPr>
        <p:spPr/>
        <p:txBody>
          <a:bodyPr/>
          <a:lstStyle/>
          <a:p>
            <a:fld id="{83495AB2-23B7-48FB-8FCD-85CC6697E9F6}" type="datetimeFigureOut">
              <a:rPr lang="en-IN" smtClean="0"/>
              <a:t>11-11-2024</a:t>
            </a:fld>
            <a:endParaRPr lang="en-IN" dirty="0"/>
          </a:p>
        </p:txBody>
      </p:sp>
      <p:sp>
        <p:nvSpPr>
          <p:cNvPr id="8" name="Footer Placeholder 7">
            <a:extLst>
              <a:ext uri="{FF2B5EF4-FFF2-40B4-BE49-F238E27FC236}">
                <a16:creationId xmlns:a16="http://schemas.microsoft.com/office/drawing/2014/main" id="{EA04DBBC-60C7-E902-1EC8-6DC02E1E979D}"/>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58A3FA71-7E65-3F7A-A0C7-6ECB9C4127EA}"/>
              </a:ext>
            </a:extLst>
          </p:cNvPr>
          <p:cNvSpPr>
            <a:spLocks noGrp="1"/>
          </p:cNvSpPr>
          <p:nvPr>
            <p:ph type="sldNum" sz="quarter" idx="12"/>
          </p:nvPr>
        </p:nvSpPr>
        <p:spPr/>
        <p:txBody>
          <a:bodyPr/>
          <a:lstStyle/>
          <a:p>
            <a:fld id="{AEF197CD-8F79-48E0-A19B-205518778144}" type="slidenum">
              <a:rPr lang="en-IN" smtClean="0"/>
              <a:t>‹#›</a:t>
            </a:fld>
            <a:endParaRPr lang="en-IN" dirty="0"/>
          </a:p>
        </p:txBody>
      </p:sp>
    </p:spTree>
    <p:extLst>
      <p:ext uri="{BB962C8B-B14F-4D97-AF65-F5344CB8AC3E}">
        <p14:creationId xmlns:p14="http://schemas.microsoft.com/office/powerpoint/2010/main" val="2778984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6152-7715-3B5A-B2B5-9CABD47312F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5AD0B48-C716-A1E5-B306-5EDAC349331A}"/>
              </a:ext>
            </a:extLst>
          </p:cNvPr>
          <p:cNvSpPr>
            <a:spLocks noGrp="1"/>
          </p:cNvSpPr>
          <p:nvPr>
            <p:ph type="dt" sz="half" idx="10"/>
          </p:nvPr>
        </p:nvSpPr>
        <p:spPr/>
        <p:txBody>
          <a:bodyPr/>
          <a:lstStyle/>
          <a:p>
            <a:fld id="{83495AB2-23B7-48FB-8FCD-85CC6697E9F6}" type="datetimeFigureOut">
              <a:rPr lang="en-IN" smtClean="0"/>
              <a:t>11-11-2024</a:t>
            </a:fld>
            <a:endParaRPr lang="en-IN" dirty="0"/>
          </a:p>
        </p:txBody>
      </p:sp>
      <p:sp>
        <p:nvSpPr>
          <p:cNvPr id="4" name="Footer Placeholder 3">
            <a:extLst>
              <a:ext uri="{FF2B5EF4-FFF2-40B4-BE49-F238E27FC236}">
                <a16:creationId xmlns:a16="http://schemas.microsoft.com/office/drawing/2014/main" id="{9940A9B1-CFCE-E66C-C43B-18FE55F0A317}"/>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D31A14D9-998E-3CD2-009E-C453F534E9BA}"/>
              </a:ext>
            </a:extLst>
          </p:cNvPr>
          <p:cNvSpPr>
            <a:spLocks noGrp="1"/>
          </p:cNvSpPr>
          <p:nvPr>
            <p:ph type="sldNum" sz="quarter" idx="12"/>
          </p:nvPr>
        </p:nvSpPr>
        <p:spPr/>
        <p:txBody>
          <a:bodyPr/>
          <a:lstStyle/>
          <a:p>
            <a:fld id="{AEF197CD-8F79-48E0-A19B-205518778144}" type="slidenum">
              <a:rPr lang="en-IN" smtClean="0"/>
              <a:t>‹#›</a:t>
            </a:fld>
            <a:endParaRPr lang="en-IN" dirty="0"/>
          </a:p>
        </p:txBody>
      </p:sp>
    </p:spTree>
    <p:extLst>
      <p:ext uri="{BB962C8B-B14F-4D97-AF65-F5344CB8AC3E}">
        <p14:creationId xmlns:p14="http://schemas.microsoft.com/office/powerpoint/2010/main" val="2371616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D7B21-4B99-630B-03A1-304F586EE69C}"/>
              </a:ext>
            </a:extLst>
          </p:cNvPr>
          <p:cNvSpPr>
            <a:spLocks noGrp="1"/>
          </p:cNvSpPr>
          <p:nvPr>
            <p:ph type="dt" sz="half" idx="10"/>
          </p:nvPr>
        </p:nvSpPr>
        <p:spPr/>
        <p:txBody>
          <a:bodyPr/>
          <a:lstStyle/>
          <a:p>
            <a:fld id="{83495AB2-23B7-48FB-8FCD-85CC6697E9F6}" type="datetimeFigureOut">
              <a:rPr lang="en-IN" smtClean="0"/>
              <a:t>11-11-2024</a:t>
            </a:fld>
            <a:endParaRPr lang="en-IN" dirty="0"/>
          </a:p>
        </p:txBody>
      </p:sp>
      <p:sp>
        <p:nvSpPr>
          <p:cNvPr id="3" name="Footer Placeholder 2">
            <a:extLst>
              <a:ext uri="{FF2B5EF4-FFF2-40B4-BE49-F238E27FC236}">
                <a16:creationId xmlns:a16="http://schemas.microsoft.com/office/drawing/2014/main" id="{8C54441A-0886-1B13-7C74-017B509A8C5E}"/>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6DDAEB6C-6816-D68B-0894-AADDFC7C0A00}"/>
              </a:ext>
            </a:extLst>
          </p:cNvPr>
          <p:cNvSpPr>
            <a:spLocks noGrp="1"/>
          </p:cNvSpPr>
          <p:nvPr>
            <p:ph type="sldNum" sz="quarter" idx="12"/>
          </p:nvPr>
        </p:nvSpPr>
        <p:spPr/>
        <p:txBody>
          <a:bodyPr/>
          <a:lstStyle/>
          <a:p>
            <a:fld id="{AEF197CD-8F79-48E0-A19B-205518778144}" type="slidenum">
              <a:rPr lang="en-IN" smtClean="0"/>
              <a:t>‹#›</a:t>
            </a:fld>
            <a:endParaRPr lang="en-IN" dirty="0"/>
          </a:p>
        </p:txBody>
      </p:sp>
    </p:spTree>
    <p:extLst>
      <p:ext uri="{BB962C8B-B14F-4D97-AF65-F5344CB8AC3E}">
        <p14:creationId xmlns:p14="http://schemas.microsoft.com/office/powerpoint/2010/main" val="2724919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0ACED-4957-E342-2BB5-4A604B92437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A5244F8-3953-4029-E2A0-607DF82BA59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1E54DF1-3A39-9135-9AA6-A97F75FC555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A7572E-8D18-0C1E-8234-800314E8AD40}"/>
              </a:ext>
            </a:extLst>
          </p:cNvPr>
          <p:cNvSpPr>
            <a:spLocks noGrp="1"/>
          </p:cNvSpPr>
          <p:nvPr>
            <p:ph type="dt" sz="half" idx="10"/>
          </p:nvPr>
        </p:nvSpPr>
        <p:spPr/>
        <p:txBody>
          <a:bodyPr/>
          <a:lstStyle/>
          <a:p>
            <a:fld id="{83495AB2-23B7-48FB-8FCD-85CC6697E9F6}" type="datetimeFigureOut">
              <a:rPr lang="en-IN" smtClean="0"/>
              <a:t>11-11-2024</a:t>
            </a:fld>
            <a:endParaRPr lang="en-IN" dirty="0"/>
          </a:p>
        </p:txBody>
      </p:sp>
      <p:sp>
        <p:nvSpPr>
          <p:cNvPr id="6" name="Footer Placeholder 5">
            <a:extLst>
              <a:ext uri="{FF2B5EF4-FFF2-40B4-BE49-F238E27FC236}">
                <a16:creationId xmlns:a16="http://schemas.microsoft.com/office/drawing/2014/main" id="{0FA22241-38DA-E1FD-9DC4-B6AEC12A18C4}"/>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DDED6847-F66F-5C60-8D0A-E0AD18E1E76C}"/>
              </a:ext>
            </a:extLst>
          </p:cNvPr>
          <p:cNvSpPr>
            <a:spLocks noGrp="1"/>
          </p:cNvSpPr>
          <p:nvPr>
            <p:ph type="sldNum" sz="quarter" idx="12"/>
          </p:nvPr>
        </p:nvSpPr>
        <p:spPr/>
        <p:txBody>
          <a:bodyPr/>
          <a:lstStyle/>
          <a:p>
            <a:fld id="{AEF197CD-8F79-48E0-A19B-205518778144}" type="slidenum">
              <a:rPr lang="en-IN" smtClean="0"/>
              <a:t>‹#›</a:t>
            </a:fld>
            <a:endParaRPr lang="en-IN" dirty="0"/>
          </a:p>
        </p:txBody>
      </p:sp>
    </p:spTree>
    <p:extLst>
      <p:ext uri="{BB962C8B-B14F-4D97-AF65-F5344CB8AC3E}">
        <p14:creationId xmlns:p14="http://schemas.microsoft.com/office/powerpoint/2010/main" val="266844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Title 1"/>
          <p:cNvSpPr>
            <a:spLocks noGrp="1"/>
          </p:cNvSpPr>
          <p:nvPr>
            <p:ph type="title"/>
          </p:nvPr>
        </p:nvSpPr>
        <p:spPr>
          <a:xfrm>
            <a:off x="664633" y="134471"/>
            <a:ext cx="10075084" cy="995082"/>
          </a:xfrm>
        </p:spPr>
        <p:txBody>
          <a:bodyPr anchor="b" anchorCtr="0"/>
          <a:lstStyle/>
          <a:p>
            <a:r>
              <a:rPr lang="x-none"/>
              <a:t>Click to edit Master title style</a:t>
            </a:r>
            <a:endParaRPr/>
          </a:p>
        </p:txBody>
      </p:sp>
      <p:sp>
        <p:nvSpPr>
          <p:cNvPr id="3" name="Content Placeholder 2"/>
          <p:cNvSpPr>
            <a:spLocks noGrp="1"/>
          </p:cNvSpPr>
          <p:nvPr>
            <p:ph idx="1"/>
          </p:nvPr>
        </p:nvSpPr>
        <p:spPr/>
        <p:txBody>
          <a:bodyPr/>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CFBBED0E-CC85-8247-885B-1BEB3CFFF9D3}" type="datetime1">
              <a:rPr lang="en-IN" smtClean="0"/>
              <a:t>11-11-2024</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2B2B425A-A19B-3741-A70E-02B39884F94B}" type="slidenum">
              <a:rPr lang="en-US" smtClean="0"/>
              <a:t>‹#›</a:t>
            </a:fld>
            <a:endParaRPr lang="en-US" dirty="0"/>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10" name="Text Placeholder 3"/>
          <p:cNvSpPr>
            <a:spLocks noGrp="1"/>
          </p:cNvSpPr>
          <p:nvPr>
            <p:ph type="body" sz="half" idx="2"/>
          </p:nvPr>
        </p:nvSpPr>
        <p:spPr>
          <a:xfrm>
            <a:off x="664691" y="1129553"/>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x-none"/>
              <a:t>Click to edit Master text styles</a:t>
            </a:r>
          </a:p>
        </p:txBody>
      </p:sp>
    </p:spTree>
    <p:extLst>
      <p:ext uri="{BB962C8B-B14F-4D97-AF65-F5344CB8AC3E}">
        <p14:creationId xmlns:p14="http://schemas.microsoft.com/office/powerpoint/2010/main" val="663508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77F93-CF83-EADF-4617-4102228504A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041042A-3751-1A4D-C455-86EAB54E119D}"/>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C2596738-6EEA-AF2B-A39D-08611D455BC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741DFF-2BCA-0190-A424-BAA9466BE965}"/>
              </a:ext>
            </a:extLst>
          </p:cNvPr>
          <p:cNvSpPr>
            <a:spLocks noGrp="1"/>
          </p:cNvSpPr>
          <p:nvPr>
            <p:ph type="dt" sz="half" idx="10"/>
          </p:nvPr>
        </p:nvSpPr>
        <p:spPr/>
        <p:txBody>
          <a:bodyPr/>
          <a:lstStyle/>
          <a:p>
            <a:fld id="{83495AB2-23B7-48FB-8FCD-85CC6697E9F6}" type="datetimeFigureOut">
              <a:rPr lang="en-IN" smtClean="0"/>
              <a:t>11-11-2024</a:t>
            </a:fld>
            <a:endParaRPr lang="en-IN" dirty="0"/>
          </a:p>
        </p:txBody>
      </p:sp>
      <p:sp>
        <p:nvSpPr>
          <p:cNvPr id="6" name="Footer Placeholder 5">
            <a:extLst>
              <a:ext uri="{FF2B5EF4-FFF2-40B4-BE49-F238E27FC236}">
                <a16:creationId xmlns:a16="http://schemas.microsoft.com/office/drawing/2014/main" id="{DC60C876-C1BB-90F5-05BF-7770DFB53294}"/>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51B90D66-E108-C16E-1810-A409E048C38F}"/>
              </a:ext>
            </a:extLst>
          </p:cNvPr>
          <p:cNvSpPr>
            <a:spLocks noGrp="1"/>
          </p:cNvSpPr>
          <p:nvPr>
            <p:ph type="sldNum" sz="quarter" idx="12"/>
          </p:nvPr>
        </p:nvSpPr>
        <p:spPr/>
        <p:txBody>
          <a:bodyPr/>
          <a:lstStyle/>
          <a:p>
            <a:fld id="{AEF197CD-8F79-48E0-A19B-205518778144}" type="slidenum">
              <a:rPr lang="en-IN" smtClean="0"/>
              <a:t>‹#›</a:t>
            </a:fld>
            <a:endParaRPr lang="en-IN" dirty="0"/>
          </a:p>
        </p:txBody>
      </p:sp>
    </p:spTree>
    <p:extLst>
      <p:ext uri="{BB962C8B-B14F-4D97-AF65-F5344CB8AC3E}">
        <p14:creationId xmlns:p14="http://schemas.microsoft.com/office/powerpoint/2010/main" val="3541280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70E70-AC85-FAA3-94C8-5D639CF28E4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0CA3872-BA4E-B381-6F78-FF98F2FD55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7E39C10-6054-80DC-B71B-AF95F8014238}"/>
              </a:ext>
            </a:extLst>
          </p:cNvPr>
          <p:cNvSpPr>
            <a:spLocks noGrp="1"/>
          </p:cNvSpPr>
          <p:nvPr>
            <p:ph type="dt" sz="half" idx="10"/>
          </p:nvPr>
        </p:nvSpPr>
        <p:spPr/>
        <p:txBody>
          <a:bodyPr/>
          <a:lstStyle/>
          <a:p>
            <a:fld id="{83495AB2-23B7-48FB-8FCD-85CC6697E9F6}" type="datetimeFigureOut">
              <a:rPr lang="en-IN" smtClean="0"/>
              <a:t>11-11-2024</a:t>
            </a:fld>
            <a:endParaRPr lang="en-IN" dirty="0"/>
          </a:p>
        </p:txBody>
      </p:sp>
      <p:sp>
        <p:nvSpPr>
          <p:cNvPr id="5" name="Footer Placeholder 4">
            <a:extLst>
              <a:ext uri="{FF2B5EF4-FFF2-40B4-BE49-F238E27FC236}">
                <a16:creationId xmlns:a16="http://schemas.microsoft.com/office/drawing/2014/main" id="{D2B0FCF2-59BB-74D6-8931-01C3C6117B2C}"/>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62869139-A3DE-E7A8-6965-A3D316513AE4}"/>
              </a:ext>
            </a:extLst>
          </p:cNvPr>
          <p:cNvSpPr>
            <a:spLocks noGrp="1"/>
          </p:cNvSpPr>
          <p:nvPr>
            <p:ph type="sldNum" sz="quarter" idx="12"/>
          </p:nvPr>
        </p:nvSpPr>
        <p:spPr/>
        <p:txBody>
          <a:bodyPr/>
          <a:lstStyle/>
          <a:p>
            <a:fld id="{AEF197CD-8F79-48E0-A19B-205518778144}" type="slidenum">
              <a:rPr lang="en-IN" smtClean="0"/>
              <a:t>‹#›</a:t>
            </a:fld>
            <a:endParaRPr lang="en-IN" dirty="0"/>
          </a:p>
        </p:txBody>
      </p:sp>
    </p:spTree>
    <p:extLst>
      <p:ext uri="{BB962C8B-B14F-4D97-AF65-F5344CB8AC3E}">
        <p14:creationId xmlns:p14="http://schemas.microsoft.com/office/powerpoint/2010/main" val="520266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E89E6A-3492-D2AE-597C-112EB7A28C06}"/>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274742D-9D05-9580-8533-CEBA6230D6F9}"/>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A983623-4912-E864-9FF1-E3F2DAB3D804}"/>
              </a:ext>
            </a:extLst>
          </p:cNvPr>
          <p:cNvSpPr>
            <a:spLocks noGrp="1"/>
          </p:cNvSpPr>
          <p:nvPr>
            <p:ph type="dt" sz="half" idx="10"/>
          </p:nvPr>
        </p:nvSpPr>
        <p:spPr/>
        <p:txBody>
          <a:bodyPr/>
          <a:lstStyle/>
          <a:p>
            <a:fld id="{83495AB2-23B7-48FB-8FCD-85CC6697E9F6}" type="datetimeFigureOut">
              <a:rPr lang="en-IN" smtClean="0"/>
              <a:t>11-11-2024</a:t>
            </a:fld>
            <a:endParaRPr lang="en-IN" dirty="0"/>
          </a:p>
        </p:txBody>
      </p:sp>
      <p:sp>
        <p:nvSpPr>
          <p:cNvPr id="5" name="Footer Placeholder 4">
            <a:extLst>
              <a:ext uri="{FF2B5EF4-FFF2-40B4-BE49-F238E27FC236}">
                <a16:creationId xmlns:a16="http://schemas.microsoft.com/office/drawing/2014/main" id="{055C18A6-7543-2B64-F7ED-21974499CC7B}"/>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33919F1C-0F46-1DB1-20A8-9A1C0E7AE3EB}"/>
              </a:ext>
            </a:extLst>
          </p:cNvPr>
          <p:cNvSpPr>
            <a:spLocks noGrp="1"/>
          </p:cNvSpPr>
          <p:nvPr>
            <p:ph type="sldNum" sz="quarter" idx="12"/>
          </p:nvPr>
        </p:nvSpPr>
        <p:spPr/>
        <p:txBody>
          <a:bodyPr/>
          <a:lstStyle/>
          <a:p>
            <a:fld id="{AEF197CD-8F79-48E0-A19B-205518778144}" type="slidenum">
              <a:rPr lang="en-IN" smtClean="0"/>
              <a:t>‹#›</a:t>
            </a:fld>
            <a:endParaRPr lang="en-IN" dirty="0"/>
          </a:p>
        </p:txBody>
      </p:sp>
    </p:spTree>
    <p:extLst>
      <p:ext uri="{BB962C8B-B14F-4D97-AF65-F5344CB8AC3E}">
        <p14:creationId xmlns:p14="http://schemas.microsoft.com/office/powerpoint/2010/main" val="1392900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x-none"/>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BBDA1758-0847-0840-91FE-2F50EB4D32DC}" type="datetime1">
              <a:rPr lang="en-IN" smtClean="0"/>
              <a:t>11-11-2024</a:t>
            </a:fld>
            <a:endParaRPr lang="en-US" dirty="0"/>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r>
              <a:rPr lang="en-US" dirty="0"/>
              <a:t>Confidential</a:t>
            </a:r>
          </a:p>
        </p:txBody>
      </p:sp>
      <p:sp>
        <p:nvSpPr>
          <p:cNvPr id="7" name="Rectangle 6"/>
          <p:cNvSpPr/>
          <p:nvPr/>
        </p:nvSpPr>
        <p:spPr>
          <a:xfrm>
            <a:off x="376767" y="228601"/>
            <a:ext cx="5647267" cy="25271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Rectangle 7"/>
          <p:cNvSpPr/>
          <p:nvPr/>
        </p:nvSpPr>
        <p:spPr>
          <a:xfrm>
            <a:off x="9069917" y="228600"/>
            <a:ext cx="2743200" cy="12304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Rectangle 9"/>
          <p:cNvSpPr/>
          <p:nvPr/>
        </p:nvSpPr>
        <p:spPr>
          <a:xfrm>
            <a:off x="6165851" y="1532613"/>
            <a:ext cx="2743200" cy="12304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1" name="Rectangle 10"/>
          <p:cNvSpPr/>
          <p:nvPr/>
        </p:nvSpPr>
        <p:spPr>
          <a:xfrm>
            <a:off x="6165851" y="228600"/>
            <a:ext cx="2743200" cy="12304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2" name="Rectangle 11"/>
          <p:cNvSpPr/>
          <p:nvPr/>
        </p:nvSpPr>
        <p:spPr>
          <a:xfrm>
            <a:off x="9069917" y="1532613"/>
            <a:ext cx="2743200" cy="12304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Tree>
    <p:extLst>
      <p:ext uri="{BB962C8B-B14F-4D97-AF65-F5344CB8AC3E}">
        <p14:creationId xmlns:p14="http://schemas.microsoft.com/office/powerpoint/2010/main" val="2802630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idx="1"/>
          </p:nvPr>
        </p:nvSpPr>
        <p:spPr/>
        <p:txBody>
          <a:bodyPr/>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CEAADACF-670D-094F-B7CE-341FF8B0CD74}" type="datetime1">
              <a:rPr lang="en-IN" smtClean="0"/>
              <a:t>11-11-2024</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2B2B425A-A19B-3741-A70E-02B39884F94B}" type="slidenum">
              <a:rPr lang="en-US" smtClean="0"/>
              <a:t>‹#›</a:t>
            </a:fld>
            <a:endParaRPr lang="en-US" dirty="0"/>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Tree>
    <p:extLst>
      <p:ext uri="{BB962C8B-B14F-4D97-AF65-F5344CB8AC3E}">
        <p14:creationId xmlns:p14="http://schemas.microsoft.com/office/powerpoint/2010/main" val="455835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Title 1"/>
          <p:cNvSpPr>
            <a:spLocks noGrp="1"/>
          </p:cNvSpPr>
          <p:nvPr>
            <p:ph type="title"/>
          </p:nvPr>
        </p:nvSpPr>
        <p:spPr>
          <a:xfrm>
            <a:off x="664633" y="134471"/>
            <a:ext cx="10075084" cy="995082"/>
          </a:xfrm>
        </p:spPr>
        <p:txBody>
          <a:bodyPr anchor="b" anchorCtr="0"/>
          <a:lstStyle/>
          <a:p>
            <a:r>
              <a:rPr lang="x-none"/>
              <a:t>Click to edit Master title style</a:t>
            </a:r>
            <a:endParaRPr/>
          </a:p>
        </p:txBody>
      </p:sp>
      <p:sp>
        <p:nvSpPr>
          <p:cNvPr id="3" name="Content Placeholder 2"/>
          <p:cNvSpPr>
            <a:spLocks noGrp="1"/>
          </p:cNvSpPr>
          <p:nvPr>
            <p:ph idx="1"/>
          </p:nvPr>
        </p:nvSpPr>
        <p:spPr/>
        <p:txBody>
          <a:bodyPr/>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CFBBED0E-CC85-8247-885B-1BEB3CFFF9D3}" type="datetime1">
              <a:rPr lang="en-IN" smtClean="0"/>
              <a:t>11-11-2024</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2B2B425A-A19B-3741-A70E-02B39884F94B}" type="slidenum">
              <a:rPr lang="en-US" smtClean="0"/>
              <a:t>‹#›</a:t>
            </a:fld>
            <a:endParaRPr lang="en-US" dirty="0"/>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10" name="Text Placeholder 3"/>
          <p:cNvSpPr>
            <a:spLocks noGrp="1"/>
          </p:cNvSpPr>
          <p:nvPr>
            <p:ph type="body" sz="half" idx="2"/>
          </p:nvPr>
        </p:nvSpPr>
        <p:spPr>
          <a:xfrm>
            <a:off x="664691" y="1129553"/>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x-none"/>
              <a:t>Click to edit Master text styles</a:t>
            </a:r>
          </a:p>
        </p:txBody>
      </p:sp>
    </p:spTree>
    <p:extLst>
      <p:ext uri="{BB962C8B-B14F-4D97-AF65-F5344CB8AC3E}">
        <p14:creationId xmlns:p14="http://schemas.microsoft.com/office/powerpoint/2010/main" val="3144543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x-none"/>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dirty="0"/>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B3952FBF-92B3-5748-A361-FE1DEBC275C7}" type="datetime1">
              <a:rPr lang="en-IN" smtClean="0"/>
              <a:t>11-11-2024</a:t>
            </a:fld>
            <a:endParaRPr lang="en-US" dirty="0"/>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r>
              <a:rPr lang="en-US" dirty="0"/>
              <a:t>Confidential</a:t>
            </a:r>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x-none"/>
              <a:t>Drag picture to placeholder or click icon to add</a:t>
            </a:r>
            <a:endParaRPr dirty="0"/>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x-none"/>
              <a:t>Drag picture to placeholder or click icon to add</a:t>
            </a:r>
            <a:endParaRPr dirty="0"/>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x-none"/>
              <a:t>Click to edit Master text styles</a:t>
            </a: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Tree>
    <p:extLst>
      <p:ext uri="{BB962C8B-B14F-4D97-AF65-F5344CB8AC3E}">
        <p14:creationId xmlns:p14="http://schemas.microsoft.com/office/powerpoint/2010/main" val="2126551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878543" y="228600"/>
            <a:ext cx="1093457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Title 1"/>
          <p:cNvSpPr>
            <a:spLocks noGrp="1"/>
          </p:cNvSpPr>
          <p:nvPr>
            <p:ph type="title"/>
          </p:nvPr>
        </p:nvSpPr>
        <p:spPr>
          <a:xfrm>
            <a:off x="3048000" y="3124201"/>
            <a:ext cx="7518400" cy="1362075"/>
          </a:xfrm>
        </p:spPr>
        <p:txBody>
          <a:bodyPr anchor="b" anchorCtr="0">
            <a:normAutofit/>
          </a:bodyPr>
          <a:lstStyle>
            <a:lvl1pPr algn="l">
              <a:defRPr sz="3200" b="0" cap="none" baseline="0">
                <a:solidFill>
                  <a:schemeClr val="bg1"/>
                </a:solidFill>
              </a:defRPr>
            </a:lvl1pPr>
          </a:lstStyle>
          <a:p>
            <a:r>
              <a:rPr lang="x-none"/>
              <a:t>Click to edit Master title style</a:t>
            </a:r>
            <a:endParaRPr/>
          </a:p>
        </p:txBody>
      </p:sp>
      <p:sp>
        <p:nvSpPr>
          <p:cNvPr id="3" name="Text Placeholder 2"/>
          <p:cNvSpPr>
            <a:spLocks noGrp="1"/>
          </p:cNvSpPr>
          <p:nvPr>
            <p:ph type="body" idx="1"/>
          </p:nvPr>
        </p:nvSpPr>
        <p:spPr>
          <a:xfrm>
            <a:off x="3048000" y="4495801"/>
            <a:ext cx="75184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a:xfrm>
            <a:off x="878541" y="6248775"/>
            <a:ext cx="1966259" cy="365125"/>
          </a:xfrm>
        </p:spPr>
        <p:txBody>
          <a:bodyPr/>
          <a:lstStyle>
            <a:lvl1pPr algn="l">
              <a:defRPr>
                <a:solidFill>
                  <a:schemeClr val="bg1"/>
                </a:solidFill>
              </a:defRPr>
            </a:lvl1pPr>
          </a:lstStyle>
          <a:p>
            <a:fld id="{48AF0BA7-78D7-9040-89BA-4B43613D5300}" type="datetime1">
              <a:rPr lang="en-IN" smtClean="0"/>
              <a:t>11-11-2024</a:t>
            </a:fld>
            <a:endParaRPr lang="en-US" dirty="0"/>
          </a:p>
        </p:txBody>
      </p:sp>
      <p:sp>
        <p:nvSpPr>
          <p:cNvPr id="5" name="Footer Placeholder 4"/>
          <p:cNvSpPr>
            <a:spLocks noGrp="1"/>
          </p:cNvSpPr>
          <p:nvPr>
            <p:ph type="ftr" sz="quarter" idx="11"/>
          </p:nvPr>
        </p:nvSpPr>
        <p:spPr>
          <a:xfrm>
            <a:off x="3048000" y="6248775"/>
            <a:ext cx="7518400" cy="365125"/>
          </a:xfrm>
        </p:spPr>
        <p:txBody>
          <a:bodyPr/>
          <a:lstStyle>
            <a:lvl1pPr>
              <a:defRPr>
                <a:solidFill>
                  <a:schemeClr val="bg1"/>
                </a:solidFill>
              </a:defRPr>
            </a:lvl1pPr>
          </a:lstStyle>
          <a:p>
            <a:r>
              <a:rPr lang="en-US" dirty="0"/>
              <a:t>Confidential</a:t>
            </a:r>
          </a:p>
        </p:txBody>
      </p:sp>
      <p:sp>
        <p:nvSpPr>
          <p:cNvPr id="6" name="Slide Number Placeholder 5"/>
          <p:cNvSpPr>
            <a:spLocks noGrp="1"/>
          </p:cNvSpPr>
          <p:nvPr>
            <p:ph type="sldNum" sz="quarter" idx="12"/>
          </p:nvPr>
        </p:nvSpPr>
        <p:spPr>
          <a:xfrm>
            <a:off x="11074400" y="6248775"/>
            <a:ext cx="738717" cy="365125"/>
          </a:xfrm>
        </p:spPr>
        <p:txBody>
          <a:bodyPr/>
          <a:lstStyle/>
          <a:p>
            <a:fld id="{2B2B425A-A19B-3741-A70E-02B39884F94B}" type="slidenum">
              <a:rPr lang="en-US" smtClean="0"/>
              <a:t>‹#›</a:t>
            </a:fld>
            <a:endParaRPr lang="en-US" dirty="0"/>
          </a:p>
        </p:txBody>
      </p:sp>
      <p:sp>
        <p:nvSpPr>
          <p:cNvPr id="8" name="TextBox 7"/>
          <p:cNvSpPr txBox="1"/>
          <p:nvPr/>
        </p:nvSpPr>
        <p:spPr>
          <a:xfrm>
            <a:off x="2671483" y="3110755"/>
            <a:ext cx="347879" cy="615553"/>
          </a:xfrm>
          <a:prstGeom prst="rect">
            <a:avLst/>
          </a:prstGeom>
          <a:noFill/>
        </p:spPr>
        <p:txBody>
          <a:bodyPr wrap="square" lIns="0" tIns="0" rIns="0" bIns="0" rtlCol="0">
            <a:spAutoFit/>
          </a:bodyPr>
          <a:lstStyle/>
          <a:p>
            <a:r>
              <a:rPr sz="4000" b="1" dirty="0">
                <a:solidFill>
                  <a:schemeClr val="accent1">
                    <a:lumMod val="60000"/>
                    <a:lumOff val="40000"/>
                  </a:schemeClr>
                </a:solidFill>
              </a:rPr>
              <a:t>+</a:t>
            </a:r>
          </a:p>
        </p:txBody>
      </p:sp>
      <p:sp>
        <p:nvSpPr>
          <p:cNvPr id="9" name="Rectangle 8"/>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Tree>
    <p:extLst>
      <p:ext uri="{BB962C8B-B14F-4D97-AF65-F5344CB8AC3E}">
        <p14:creationId xmlns:p14="http://schemas.microsoft.com/office/powerpoint/2010/main" val="735899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Date Placeholder 4"/>
          <p:cNvSpPr>
            <a:spLocks noGrp="1"/>
          </p:cNvSpPr>
          <p:nvPr>
            <p:ph type="dt" sz="half" idx="10"/>
          </p:nvPr>
        </p:nvSpPr>
        <p:spPr/>
        <p:txBody>
          <a:bodyPr/>
          <a:lstStyle/>
          <a:p>
            <a:fld id="{A1F4EBC8-DB2C-EC43-84ED-C7A01D19E1BB}" type="datetime1">
              <a:rPr lang="en-IN" smtClean="0"/>
              <a:t>11-11-2024</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7" name="Slide Number Placeholder 6"/>
          <p:cNvSpPr>
            <a:spLocks noGrp="1"/>
          </p:cNvSpPr>
          <p:nvPr>
            <p:ph type="sldNum" sz="quarter" idx="12"/>
          </p:nvPr>
        </p:nvSpPr>
        <p:spPr/>
        <p:txBody>
          <a:bodyPr/>
          <a:lstStyle/>
          <a:p>
            <a:fld id="{2B2B425A-A19B-3741-A70E-02B39884F94B}" type="slidenum">
              <a:rPr lang="en-US" smtClean="0"/>
              <a:t>‹#›</a:t>
            </a:fld>
            <a:endParaRPr lang="en-US" dirty="0"/>
          </a:p>
        </p:txBody>
      </p:sp>
    </p:spTree>
    <p:extLst>
      <p:ext uri="{BB962C8B-B14F-4D97-AF65-F5344CB8AC3E}">
        <p14:creationId xmlns:p14="http://schemas.microsoft.com/office/powerpoint/2010/main" val="1962431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x-none"/>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7" name="Date Placeholder 6"/>
          <p:cNvSpPr>
            <a:spLocks noGrp="1"/>
          </p:cNvSpPr>
          <p:nvPr>
            <p:ph type="dt" sz="half" idx="10"/>
          </p:nvPr>
        </p:nvSpPr>
        <p:spPr/>
        <p:txBody>
          <a:bodyPr/>
          <a:lstStyle/>
          <a:p>
            <a:fld id="{C6E6989B-7D52-9A4F-B5EE-007E56C1CCBE}" type="datetime1">
              <a:rPr lang="en-IN" smtClean="0"/>
              <a:t>11-11-2024</a:t>
            </a:fld>
            <a:endParaRPr lang="en-US" dirty="0"/>
          </a:p>
        </p:txBody>
      </p:sp>
      <p:sp>
        <p:nvSpPr>
          <p:cNvPr id="8" name="Footer Placeholder 7"/>
          <p:cNvSpPr>
            <a:spLocks noGrp="1"/>
          </p:cNvSpPr>
          <p:nvPr>
            <p:ph type="ftr" sz="quarter" idx="11"/>
          </p:nvPr>
        </p:nvSpPr>
        <p:spPr/>
        <p:txBody>
          <a:bodyPr/>
          <a:lstStyle/>
          <a:p>
            <a:r>
              <a:rPr lang="en-US" dirty="0"/>
              <a:t>Confidential</a:t>
            </a:r>
          </a:p>
        </p:txBody>
      </p:sp>
      <p:sp>
        <p:nvSpPr>
          <p:cNvPr id="9" name="Slide Number Placeholder 8"/>
          <p:cNvSpPr>
            <a:spLocks noGrp="1"/>
          </p:cNvSpPr>
          <p:nvPr>
            <p:ph type="sldNum" sz="quarter" idx="12"/>
          </p:nvPr>
        </p:nvSpPr>
        <p:spPr/>
        <p:txBody>
          <a:bodyPr/>
          <a:lstStyle/>
          <a:p>
            <a:fld id="{2B2B425A-A19B-3741-A70E-02B39884F94B}" type="slidenum">
              <a:rPr lang="en-US" smtClean="0"/>
              <a:t>‹#›</a:t>
            </a:fld>
            <a:endParaRPr lang="en-US" dirty="0"/>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Tree>
    <p:extLst>
      <p:ext uri="{BB962C8B-B14F-4D97-AF65-F5344CB8AC3E}">
        <p14:creationId xmlns:p14="http://schemas.microsoft.com/office/powerpoint/2010/main" val="422726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x-none"/>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dirty="0"/>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B3952FBF-92B3-5748-A361-FE1DEBC275C7}" type="datetime1">
              <a:rPr lang="en-IN" smtClean="0"/>
              <a:t>11-11-2024</a:t>
            </a:fld>
            <a:endParaRPr lang="en-US" dirty="0"/>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r>
              <a:rPr lang="en-US" dirty="0"/>
              <a:t>Confidential</a:t>
            </a:r>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x-none"/>
              <a:t>Drag picture to placeholder or click icon to add</a:t>
            </a:r>
            <a:endParaRPr dirty="0"/>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x-none"/>
              <a:t>Drag picture to placeholder or click icon to add</a:t>
            </a:r>
            <a:endParaRPr dirty="0"/>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x-none"/>
              <a:t>Click to edit Master text styles</a:t>
            </a: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Tree>
    <p:extLst>
      <p:ext uri="{BB962C8B-B14F-4D97-AF65-F5344CB8AC3E}">
        <p14:creationId xmlns:p14="http://schemas.microsoft.com/office/powerpoint/2010/main" val="32563801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Date Placeholder 4"/>
          <p:cNvSpPr>
            <a:spLocks noGrp="1"/>
          </p:cNvSpPr>
          <p:nvPr>
            <p:ph type="dt" sz="half" idx="10"/>
          </p:nvPr>
        </p:nvSpPr>
        <p:spPr/>
        <p:txBody>
          <a:bodyPr/>
          <a:lstStyle/>
          <a:p>
            <a:fld id="{4BA52F59-ED9E-7A43-A082-4F3675A2E2A5}" type="datetime1">
              <a:rPr lang="en-IN" smtClean="0"/>
              <a:t>11-11-2024</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4" name="Rectangle 13"/>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5" name="Slide Number Placeholder 6"/>
          <p:cNvSpPr>
            <a:spLocks noGrp="1"/>
          </p:cNvSpPr>
          <p:nvPr>
            <p:ph type="sldNum" sz="quarter" idx="12"/>
          </p:nvPr>
        </p:nvSpPr>
        <p:spPr>
          <a:xfrm>
            <a:off x="11074400" y="242235"/>
            <a:ext cx="738717" cy="365125"/>
          </a:xfrm>
        </p:spPr>
        <p:txBody>
          <a:bodyPr/>
          <a:lstStyle/>
          <a:p>
            <a:fld id="{2B2B425A-A19B-3741-A70E-02B39884F94B}" type="slidenum">
              <a:rPr lang="en-US" smtClean="0"/>
              <a:t>‹#›</a:t>
            </a:fld>
            <a:endParaRPr lang="en-US" dirty="0"/>
          </a:p>
        </p:txBody>
      </p:sp>
    </p:spTree>
    <p:extLst>
      <p:ext uri="{BB962C8B-B14F-4D97-AF65-F5344CB8AC3E}">
        <p14:creationId xmlns:p14="http://schemas.microsoft.com/office/powerpoint/2010/main" val="3446298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Date Placeholder 4"/>
          <p:cNvSpPr>
            <a:spLocks noGrp="1"/>
          </p:cNvSpPr>
          <p:nvPr>
            <p:ph type="dt" sz="half" idx="10"/>
          </p:nvPr>
        </p:nvSpPr>
        <p:spPr/>
        <p:txBody>
          <a:bodyPr/>
          <a:lstStyle/>
          <a:p>
            <a:fld id="{0BFA3BFE-5ED6-0C4E-8926-0FC76D87059D}" type="datetime1">
              <a:rPr lang="en-IN" smtClean="0"/>
              <a:t>11-11-2024</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7" name="Slide Number Placeholder 6"/>
          <p:cNvSpPr>
            <a:spLocks noGrp="1"/>
          </p:cNvSpPr>
          <p:nvPr>
            <p:ph type="sldNum" sz="quarter" idx="12"/>
          </p:nvPr>
        </p:nvSpPr>
        <p:spPr/>
        <p:txBody>
          <a:bodyPr/>
          <a:lstStyle/>
          <a:p>
            <a:fld id="{2B2B425A-A19B-3741-A70E-02B39884F94B}" type="slidenum">
              <a:rPr lang="en-US" smtClean="0"/>
              <a:t>‹#›</a:t>
            </a:fld>
            <a:endParaRPr lang="en-US" dirty="0"/>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Tree>
    <p:extLst>
      <p:ext uri="{BB962C8B-B14F-4D97-AF65-F5344CB8AC3E}">
        <p14:creationId xmlns:p14="http://schemas.microsoft.com/office/powerpoint/2010/main" val="3021668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x-none"/>
              <a:t>Click to edit Master title style</a:t>
            </a:r>
            <a:endParaRPr/>
          </a:p>
        </p:txBody>
      </p:sp>
      <p:sp>
        <p:nvSpPr>
          <p:cNvPr id="5" name="Date Placeholder 4"/>
          <p:cNvSpPr>
            <a:spLocks noGrp="1"/>
          </p:cNvSpPr>
          <p:nvPr>
            <p:ph type="dt" sz="half" idx="10"/>
          </p:nvPr>
        </p:nvSpPr>
        <p:spPr/>
        <p:txBody>
          <a:bodyPr/>
          <a:lstStyle/>
          <a:p>
            <a:fld id="{FC4A3DB0-FFF2-7A47-8A38-20E047D5E1DD}" type="datetime1">
              <a:rPr lang="en-IN" smtClean="0"/>
              <a:t>11-11-2024</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7" name="Slide Number Placeholder 6"/>
          <p:cNvSpPr>
            <a:spLocks noGrp="1"/>
          </p:cNvSpPr>
          <p:nvPr>
            <p:ph type="sldNum" sz="quarter" idx="12"/>
          </p:nvPr>
        </p:nvSpPr>
        <p:spPr/>
        <p:txBody>
          <a:bodyPr/>
          <a:lstStyle/>
          <a:p>
            <a:fld id="{2B2B425A-A19B-3741-A70E-02B39884F94B}" type="slidenum">
              <a:rPr lang="en-US" smtClean="0"/>
              <a:t>‹#›</a:t>
            </a:fld>
            <a:endParaRPr lang="en-US" dirty="0"/>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Tree>
    <p:extLst>
      <p:ext uri="{BB962C8B-B14F-4D97-AF65-F5344CB8AC3E}">
        <p14:creationId xmlns:p14="http://schemas.microsoft.com/office/powerpoint/2010/main" val="4125908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TextBox 7"/>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x-none"/>
              <a:t>Click to edit Master title style</a:t>
            </a:r>
            <a:endParaRPr/>
          </a:p>
        </p:txBody>
      </p:sp>
      <p:sp>
        <p:nvSpPr>
          <p:cNvPr id="3" name="Date Placeholder 2"/>
          <p:cNvSpPr>
            <a:spLocks noGrp="1"/>
          </p:cNvSpPr>
          <p:nvPr>
            <p:ph type="dt" sz="half" idx="10"/>
          </p:nvPr>
        </p:nvSpPr>
        <p:spPr/>
        <p:txBody>
          <a:bodyPr/>
          <a:lstStyle/>
          <a:p>
            <a:fld id="{D8220FC2-92FB-A843-BA23-35F84230399C}" type="datetime1">
              <a:rPr lang="en-IN" smtClean="0"/>
              <a:t>11-11-2024</a:t>
            </a:fld>
            <a:endParaRPr lang="en-US" dirty="0"/>
          </a:p>
        </p:txBody>
      </p:sp>
      <p:sp>
        <p:nvSpPr>
          <p:cNvPr id="4" name="Footer Placeholder 3"/>
          <p:cNvSpPr>
            <a:spLocks noGrp="1"/>
          </p:cNvSpPr>
          <p:nvPr>
            <p:ph type="ftr" sz="quarter" idx="11"/>
          </p:nvPr>
        </p:nvSpPr>
        <p:spPr/>
        <p:txBody>
          <a:bodyPr/>
          <a:lstStyle/>
          <a:p>
            <a:r>
              <a:rPr lang="en-US" dirty="0"/>
              <a:t>Confidential</a:t>
            </a:r>
          </a:p>
        </p:txBody>
      </p:sp>
      <p:sp>
        <p:nvSpPr>
          <p:cNvPr id="5" name="Slide Number Placeholder 4"/>
          <p:cNvSpPr>
            <a:spLocks noGrp="1"/>
          </p:cNvSpPr>
          <p:nvPr>
            <p:ph type="sldNum" sz="quarter" idx="12"/>
          </p:nvPr>
        </p:nvSpPr>
        <p:spPr/>
        <p:txBody>
          <a:bodyPr/>
          <a:lstStyle/>
          <a:p>
            <a:fld id="{2B2B425A-A19B-3741-A70E-02B39884F94B}" type="slidenum">
              <a:rPr lang="en-US" smtClean="0"/>
              <a:t>‹#›</a:t>
            </a:fld>
            <a:endParaRPr lang="en-US" dirty="0"/>
          </a:p>
        </p:txBody>
      </p:sp>
    </p:spTree>
    <p:extLst>
      <p:ext uri="{BB962C8B-B14F-4D97-AF65-F5344CB8AC3E}">
        <p14:creationId xmlns:p14="http://schemas.microsoft.com/office/powerpoint/2010/main" val="3380088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TextBox 7"/>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x-none"/>
              <a:t>Click to edit Master title style</a:t>
            </a:r>
            <a:endParaRPr/>
          </a:p>
        </p:txBody>
      </p:sp>
      <p:sp>
        <p:nvSpPr>
          <p:cNvPr id="3" name="Date Placeholder 2"/>
          <p:cNvSpPr>
            <a:spLocks noGrp="1"/>
          </p:cNvSpPr>
          <p:nvPr>
            <p:ph type="dt" sz="half" idx="10"/>
          </p:nvPr>
        </p:nvSpPr>
        <p:spPr/>
        <p:txBody>
          <a:bodyPr/>
          <a:lstStyle/>
          <a:p>
            <a:fld id="{D8220FC2-92FB-A843-BA23-35F84230399C}" type="datetime1">
              <a:rPr lang="en-IN" smtClean="0"/>
              <a:t>11-11-2024</a:t>
            </a:fld>
            <a:endParaRPr lang="en-US" dirty="0"/>
          </a:p>
        </p:txBody>
      </p:sp>
      <p:sp>
        <p:nvSpPr>
          <p:cNvPr id="4" name="Footer Placeholder 3"/>
          <p:cNvSpPr>
            <a:spLocks noGrp="1"/>
          </p:cNvSpPr>
          <p:nvPr>
            <p:ph type="ftr" sz="quarter" idx="11"/>
          </p:nvPr>
        </p:nvSpPr>
        <p:spPr/>
        <p:txBody>
          <a:bodyPr/>
          <a:lstStyle/>
          <a:p>
            <a:r>
              <a:rPr lang="en-US" dirty="0"/>
              <a:t>Confidential</a:t>
            </a:r>
          </a:p>
        </p:txBody>
      </p:sp>
      <p:sp>
        <p:nvSpPr>
          <p:cNvPr id="5" name="Slide Number Placeholder 4"/>
          <p:cNvSpPr>
            <a:spLocks noGrp="1"/>
          </p:cNvSpPr>
          <p:nvPr>
            <p:ph type="sldNum" sz="quarter" idx="12"/>
          </p:nvPr>
        </p:nvSpPr>
        <p:spPr/>
        <p:txBody>
          <a:bodyPr/>
          <a:lstStyle/>
          <a:p>
            <a:fld id="{2B2B425A-A19B-3741-A70E-02B39884F94B}" type="slidenum">
              <a:rPr lang="en-US" smtClean="0"/>
              <a:t>‹#›</a:t>
            </a:fld>
            <a:endParaRPr lang="en-US" dirty="0"/>
          </a:p>
        </p:txBody>
      </p:sp>
    </p:spTree>
    <p:extLst>
      <p:ext uri="{BB962C8B-B14F-4D97-AF65-F5344CB8AC3E}">
        <p14:creationId xmlns:p14="http://schemas.microsoft.com/office/powerpoint/2010/main" val="508637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Date Placeholder 1"/>
          <p:cNvSpPr>
            <a:spLocks noGrp="1"/>
          </p:cNvSpPr>
          <p:nvPr>
            <p:ph type="dt" sz="half" idx="10"/>
          </p:nvPr>
        </p:nvSpPr>
        <p:spPr/>
        <p:txBody>
          <a:bodyPr/>
          <a:lstStyle/>
          <a:p>
            <a:fld id="{D96535F2-2674-0041-B027-BE40A1E81099}" type="datetime1">
              <a:rPr lang="en-IN" smtClean="0"/>
              <a:t>11-11-2024</a:t>
            </a:fld>
            <a:endParaRPr lang="en-US" dirty="0"/>
          </a:p>
        </p:txBody>
      </p:sp>
      <p:sp>
        <p:nvSpPr>
          <p:cNvPr id="3" name="Footer Placeholder 2"/>
          <p:cNvSpPr>
            <a:spLocks noGrp="1"/>
          </p:cNvSpPr>
          <p:nvPr>
            <p:ph type="ftr" sz="quarter" idx="11"/>
          </p:nvPr>
        </p:nvSpPr>
        <p:spPr/>
        <p:txBody>
          <a:bodyPr/>
          <a:lstStyle/>
          <a:p>
            <a:r>
              <a:rPr lang="en-US" dirty="0"/>
              <a:t>Confidential</a:t>
            </a:r>
          </a:p>
        </p:txBody>
      </p:sp>
      <p:sp>
        <p:nvSpPr>
          <p:cNvPr id="4" name="Slide Number Placeholder 3"/>
          <p:cNvSpPr>
            <a:spLocks noGrp="1"/>
          </p:cNvSpPr>
          <p:nvPr>
            <p:ph type="sldNum" sz="quarter" idx="12"/>
          </p:nvPr>
        </p:nvSpPr>
        <p:spPr/>
        <p:txBody>
          <a:bodyPr/>
          <a:lstStyle/>
          <a:p>
            <a:fld id="{2B2B425A-A19B-3741-A70E-02B39884F94B}" type="slidenum">
              <a:rPr lang="en-US" smtClean="0"/>
              <a:t>‹#›</a:t>
            </a:fld>
            <a:endParaRPr lang="en-US" dirty="0"/>
          </a:p>
        </p:txBody>
      </p:sp>
    </p:spTree>
    <p:extLst>
      <p:ext uri="{BB962C8B-B14F-4D97-AF65-F5344CB8AC3E}">
        <p14:creationId xmlns:p14="http://schemas.microsoft.com/office/powerpoint/2010/main" val="3617329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76768"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x-none"/>
              <a:t>Click to edit Master title style</a:t>
            </a:r>
            <a:endParaRPr dirty="0"/>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Text Placeholder 3"/>
          <p:cNvSpPr>
            <a:spLocks noGrp="1"/>
          </p:cNvSpPr>
          <p:nvPr>
            <p:ph type="body" sz="half" idx="2"/>
          </p:nvPr>
        </p:nvSpPr>
        <p:spPr>
          <a:xfrm>
            <a:off x="508124" y="3733801"/>
            <a:ext cx="4340352"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A05998B9-C3D5-0C4A-84F3-9C0F01BE5C96}" type="datetime1">
              <a:rPr lang="en-IN" smtClean="0"/>
              <a:t>11-11-2024</a:t>
            </a:fld>
            <a:endParaRPr lang="en-US" dirty="0"/>
          </a:p>
        </p:txBody>
      </p:sp>
      <p:sp>
        <p:nvSpPr>
          <p:cNvPr id="6" name="Footer Placeholder 5"/>
          <p:cNvSpPr>
            <a:spLocks noGrp="1"/>
          </p:cNvSpPr>
          <p:nvPr>
            <p:ph type="ftr" sz="quarter" idx="11"/>
          </p:nvPr>
        </p:nvSpPr>
        <p:spPr>
          <a:xfrm>
            <a:off x="5145741" y="6423586"/>
            <a:ext cx="4422588" cy="365125"/>
          </a:xfrm>
        </p:spPr>
        <p:txBody>
          <a:bodyPr/>
          <a:lstStyle/>
          <a:p>
            <a:r>
              <a:rPr lang="en-US" dirty="0"/>
              <a:t>Confidential</a:t>
            </a:r>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Tree>
    <p:extLst>
      <p:ext uri="{BB962C8B-B14F-4D97-AF65-F5344CB8AC3E}">
        <p14:creationId xmlns:p14="http://schemas.microsoft.com/office/powerpoint/2010/main" val="479372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x-none"/>
              <a:t>Click to edit Master title style</a:t>
            </a:r>
            <a:endParaRPr/>
          </a:p>
        </p:txBody>
      </p:sp>
      <p:sp>
        <p:nvSpPr>
          <p:cNvPr id="3" name="Picture Placeholder 2"/>
          <p:cNvSpPr>
            <a:spLocks noGrp="1"/>
          </p:cNvSpPr>
          <p:nvPr>
            <p:ph type="pic" idx="1"/>
          </p:nvPr>
        </p:nvSpPr>
        <p:spPr>
          <a:xfrm>
            <a:off x="370541" y="228600"/>
            <a:ext cx="4614211"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dirty="0"/>
          </a:p>
        </p:txBody>
      </p:sp>
      <p:sp>
        <p:nvSpPr>
          <p:cNvPr id="4" name="Text Placeholder 3"/>
          <p:cNvSpPr>
            <a:spLocks noGrp="1"/>
          </p:cNvSpPr>
          <p:nvPr>
            <p:ph type="body" sz="half" idx="2"/>
          </p:nvPr>
        </p:nvSpPr>
        <p:spPr>
          <a:xfrm>
            <a:off x="5559205" y="3995737"/>
            <a:ext cx="5197696"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65201C60-4C7F-314E-9354-642EE7AFBF6C}" type="datetime1">
              <a:rPr lang="en-IN" smtClean="0"/>
              <a:t>11-11-2024</a:t>
            </a:fld>
            <a:endParaRPr lang="en-US" dirty="0"/>
          </a:p>
        </p:txBody>
      </p:sp>
      <p:sp>
        <p:nvSpPr>
          <p:cNvPr id="6" name="Footer Placeholder 5"/>
          <p:cNvSpPr>
            <a:spLocks noGrp="1"/>
          </p:cNvSpPr>
          <p:nvPr>
            <p:ph type="ftr" sz="quarter" idx="11"/>
          </p:nvPr>
        </p:nvSpPr>
        <p:spPr>
          <a:xfrm>
            <a:off x="5588000" y="6423586"/>
            <a:ext cx="4006851" cy="365125"/>
          </a:xfrm>
        </p:spPr>
        <p:txBody>
          <a:bodyPr/>
          <a:lstStyle/>
          <a:p>
            <a:r>
              <a:rPr lang="en-US" dirty="0"/>
              <a:t>Confidential</a:t>
            </a:r>
          </a:p>
        </p:txBody>
      </p:sp>
      <p:sp>
        <p:nvSpPr>
          <p:cNvPr id="7" name="Slide Number Placeholder 6"/>
          <p:cNvSpPr>
            <a:spLocks noGrp="1"/>
          </p:cNvSpPr>
          <p:nvPr>
            <p:ph type="sldNum" sz="quarter" idx="12"/>
          </p:nvPr>
        </p:nvSpPr>
        <p:spPr/>
        <p:txBody>
          <a:bodyPr/>
          <a:lstStyle/>
          <a:p>
            <a:fld id="{2B2B425A-A19B-3741-A70E-02B39884F94B}" type="slidenum">
              <a:rPr lang="en-US" smtClean="0"/>
              <a:t>‹#›</a:t>
            </a:fld>
            <a:endParaRPr lang="en-US" dirty="0"/>
          </a:p>
        </p:txBody>
      </p:sp>
      <p:sp>
        <p:nvSpPr>
          <p:cNvPr id="10" name="TextBox 9"/>
          <p:cNvSpPr txBox="1"/>
          <p:nvPr/>
        </p:nvSpPr>
        <p:spPr>
          <a:xfrm>
            <a:off x="5320147" y="3370730"/>
            <a:ext cx="294091"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Tree>
    <p:extLst>
      <p:ext uri="{BB962C8B-B14F-4D97-AF65-F5344CB8AC3E}">
        <p14:creationId xmlns:p14="http://schemas.microsoft.com/office/powerpoint/2010/main" val="2194265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x-none"/>
              <a:t>Click to edit Master title style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dirty="0"/>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0E52CE8A-82FB-3346-98C6-1409D3802079}" type="datetime1">
              <a:rPr lang="en-IN" smtClean="0"/>
              <a:t>11-11-2024</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7" name="Slide Number Placeholder 6"/>
          <p:cNvSpPr>
            <a:spLocks noGrp="1"/>
          </p:cNvSpPr>
          <p:nvPr>
            <p:ph type="sldNum" sz="quarter" idx="12"/>
          </p:nvPr>
        </p:nvSpPr>
        <p:spPr/>
        <p:txBody>
          <a:bodyPr/>
          <a:lstStyle/>
          <a:p>
            <a:fld id="{2B2B425A-A19B-3741-A70E-02B39884F94B}" type="slidenum">
              <a:rPr lang="en-US" smtClean="0"/>
              <a:t>‹#›</a:t>
            </a:fld>
            <a:endParaRPr lang="en-US" dirty="0"/>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Tree>
    <p:extLst>
      <p:ext uri="{BB962C8B-B14F-4D97-AF65-F5344CB8AC3E}">
        <p14:creationId xmlns:p14="http://schemas.microsoft.com/office/powerpoint/2010/main" val="6982601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376766" y="228600"/>
            <a:ext cx="851622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x-none"/>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fld id="{D29B9B2F-9B0C-9D4B-8BF7-3A3ADB6E5BD3}" type="datetime1">
              <a:rPr lang="en-IN" smtClean="0"/>
              <a:t>11-11-2024</a:t>
            </a:fld>
            <a:endParaRPr lang="en-US" dirty="0"/>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r>
              <a:rPr lang="en-US" dirty="0"/>
              <a:t>Confidential</a:t>
            </a:r>
          </a:p>
        </p:txBody>
      </p:sp>
      <p:sp>
        <p:nvSpPr>
          <p:cNvPr id="7" name="Slide Number Placeholder 6"/>
          <p:cNvSpPr>
            <a:spLocks noGrp="1"/>
          </p:cNvSpPr>
          <p:nvPr>
            <p:ph type="sldNum" sz="quarter" idx="12"/>
          </p:nvPr>
        </p:nvSpPr>
        <p:spPr/>
        <p:txBody>
          <a:bodyPr/>
          <a:lstStyle/>
          <a:p>
            <a:fld id="{2B2B425A-A19B-3741-A70E-02B39884F94B}" type="slidenum">
              <a:rPr lang="en-US" smtClean="0"/>
              <a:t>‹#›</a:t>
            </a:fld>
            <a:endParaRPr lang="en-US" dirty="0"/>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x-none"/>
              <a:t>Drag picture to placeholder or click icon to add</a:t>
            </a:r>
            <a:endParaRPr dirty="0"/>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x-none"/>
              <a:t>Drag picture to placeholder or click icon to add</a:t>
            </a:r>
            <a:endParaRPr dirty="0"/>
          </a:p>
        </p:txBody>
      </p:sp>
    </p:spTree>
    <p:extLst>
      <p:ext uri="{BB962C8B-B14F-4D97-AF65-F5344CB8AC3E}">
        <p14:creationId xmlns:p14="http://schemas.microsoft.com/office/powerpoint/2010/main" val="102881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878543" y="228600"/>
            <a:ext cx="1093457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Title 1"/>
          <p:cNvSpPr>
            <a:spLocks noGrp="1"/>
          </p:cNvSpPr>
          <p:nvPr>
            <p:ph type="title"/>
          </p:nvPr>
        </p:nvSpPr>
        <p:spPr>
          <a:xfrm>
            <a:off x="3048000" y="3124201"/>
            <a:ext cx="7518400" cy="1362075"/>
          </a:xfrm>
        </p:spPr>
        <p:txBody>
          <a:bodyPr anchor="b" anchorCtr="0">
            <a:normAutofit/>
          </a:bodyPr>
          <a:lstStyle>
            <a:lvl1pPr algn="l">
              <a:defRPr sz="3200" b="0" cap="none" baseline="0">
                <a:solidFill>
                  <a:schemeClr val="bg1"/>
                </a:solidFill>
              </a:defRPr>
            </a:lvl1pPr>
          </a:lstStyle>
          <a:p>
            <a:r>
              <a:rPr lang="x-none"/>
              <a:t>Click to edit Master title style</a:t>
            </a:r>
            <a:endParaRPr/>
          </a:p>
        </p:txBody>
      </p:sp>
      <p:sp>
        <p:nvSpPr>
          <p:cNvPr id="3" name="Text Placeholder 2"/>
          <p:cNvSpPr>
            <a:spLocks noGrp="1"/>
          </p:cNvSpPr>
          <p:nvPr>
            <p:ph type="body" idx="1"/>
          </p:nvPr>
        </p:nvSpPr>
        <p:spPr>
          <a:xfrm>
            <a:off x="3048000" y="4495801"/>
            <a:ext cx="75184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a:xfrm>
            <a:off x="878541" y="6248775"/>
            <a:ext cx="1966259" cy="365125"/>
          </a:xfrm>
        </p:spPr>
        <p:txBody>
          <a:bodyPr/>
          <a:lstStyle>
            <a:lvl1pPr algn="l">
              <a:defRPr>
                <a:solidFill>
                  <a:schemeClr val="bg1"/>
                </a:solidFill>
              </a:defRPr>
            </a:lvl1pPr>
          </a:lstStyle>
          <a:p>
            <a:fld id="{48AF0BA7-78D7-9040-89BA-4B43613D5300}" type="datetime1">
              <a:rPr lang="en-IN" smtClean="0"/>
              <a:t>11-11-2024</a:t>
            </a:fld>
            <a:endParaRPr lang="en-US" dirty="0"/>
          </a:p>
        </p:txBody>
      </p:sp>
      <p:sp>
        <p:nvSpPr>
          <p:cNvPr id="5" name="Footer Placeholder 4"/>
          <p:cNvSpPr>
            <a:spLocks noGrp="1"/>
          </p:cNvSpPr>
          <p:nvPr>
            <p:ph type="ftr" sz="quarter" idx="11"/>
          </p:nvPr>
        </p:nvSpPr>
        <p:spPr>
          <a:xfrm>
            <a:off x="3048000" y="6248775"/>
            <a:ext cx="7518400" cy="365125"/>
          </a:xfrm>
        </p:spPr>
        <p:txBody>
          <a:bodyPr/>
          <a:lstStyle>
            <a:lvl1pPr>
              <a:defRPr>
                <a:solidFill>
                  <a:schemeClr val="bg1"/>
                </a:solidFill>
              </a:defRPr>
            </a:lvl1pPr>
          </a:lstStyle>
          <a:p>
            <a:r>
              <a:rPr lang="en-US" dirty="0"/>
              <a:t>Confidential</a:t>
            </a:r>
          </a:p>
        </p:txBody>
      </p:sp>
      <p:sp>
        <p:nvSpPr>
          <p:cNvPr id="6" name="Slide Number Placeholder 5"/>
          <p:cNvSpPr>
            <a:spLocks noGrp="1"/>
          </p:cNvSpPr>
          <p:nvPr>
            <p:ph type="sldNum" sz="quarter" idx="12"/>
          </p:nvPr>
        </p:nvSpPr>
        <p:spPr>
          <a:xfrm>
            <a:off x="11074400" y="6248775"/>
            <a:ext cx="738717" cy="365125"/>
          </a:xfrm>
        </p:spPr>
        <p:txBody>
          <a:bodyPr/>
          <a:lstStyle/>
          <a:p>
            <a:fld id="{2B2B425A-A19B-3741-A70E-02B39884F94B}" type="slidenum">
              <a:rPr lang="en-US" smtClean="0"/>
              <a:t>‹#›</a:t>
            </a:fld>
            <a:endParaRPr lang="en-US" dirty="0"/>
          </a:p>
        </p:txBody>
      </p:sp>
      <p:sp>
        <p:nvSpPr>
          <p:cNvPr id="8" name="TextBox 7"/>
          <p:cNvSpPr txBox="1"/>
          <p:nvPr/>
        </p:nvSpPr>
        <p:spPr>
          <a:xfrm>
            <a:off x="2671483" y="3110755"/>
            <a:ext cx="347879" cy="615553"/>
          </a:xfrm>
          <a:prstGeom prst="rect">
            <a:avLst/>
          </a:prstGeom>
          <a:noFill/>
        </p:spPr>
        <p:txBody>
          <a:bodyPr wrap="square" lIns="0" tIns="0" rIns="0" bIns="0" rtlCol="0">
            <a:spAutoFit/>
          </a:bodyPr>
          <a:lstStyle/>
          <a:p>
            <a:r>
              <a:rPr sz="4000" b="1" dirty="0">
                <a:solidFill>
                  <a:schemeClr val="accent1">
                    <a:lumMod val="60000"/>
                    <a:lumOff val="40000"/>
                  </a:schemeClr>
                </a:solidFill>
              </a:rPr>
              <a:t>+</a:t>
            </a:r>
          </a:p>
        </p:txBody>
      </p:sp>
      <p:sp>
        <p:nvSpPr>
          <p:cNvPr id="9" name="Rectangle 8"/>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Tree>
    <p:extLst>
      <p:ext uri="{BB962C8B-B14F-4D97-AF65-F5344CB8AC3E}">
        <p14:creationId xmlns:p14="http://schemas.microsoft.com/office/powerpoint/2010/main" val="14509801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376767"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Title 1"/>
          <p:cNvSpPr>
            <a:spLocks noGrp="1"/>
          </p:cNvSpPr>
          <p:nvPr>
            <p:ph type="title"/>
          </p:nvPr>
        </p:nvSpPr>
        <p:spPr>
          <a:xfrm>
            <a:off x="507406" y="2571750"/>
            <a:ext cx="5355511" cy="1162050"/>
          </a:xfrm>
        </p:spPr>
        <p:txBody>
          <a:bodyPr anchor="b">
            <a:normAutofit/>
          </a:bodyPr>
          <a:lstStyle>
            <a:lvl1pPr algn="l">
              <a:defRPr sz="2600" b="0">
                <a:solidFill>
                  <a:schemeClr val="bg1"/>
                </a:solidFill>
              </a:defRPr>
            </a:lvl1pPr>
          </a:lstStyle>
          <a:p>
            <a:r>
              <a:rPr lang="x-none"/>
              <a:t>Click to edit Master title style</a:t>
            </a:r>
            <a:endParaRPr/>
          </a:p>
        </p:txBody>
      </p:sp>
      <p:sp>
        <p:nvSpPr>
          <p:cNvPr id="4" name="Text Placeholder 3"/>
          <p:cNvSpPr>
            <a:spLocks noGrp="1"/>
          </p:cNvSpPr>
          <p:nvPr>
            <p:ph type="body" sz="half" idx="2"/>
          </p:nvPr>
        </p:nvSpPr>
        <p:spPr>
          <a:xfrm>
            <a:off x="508125" y="3733801"/>
            <a:ext cx="5353739"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4064000" y="6235608"/>
            <a:ext cx="1797864" cy="365125"/>
          </a:xfrm>
        </p:spPr>
        <p:txBody>
          <a:bodyPr/>
          <a:lstStyle>
            <a:lvl1pPr>
              <a:defRPr>
                <a:solidFill>
                  <a:schemeClr val="bg1"/>
                </a:solidFill>
              </a:defRPr>
            </a:lvl1pPr>
          </a:lstStyle>
          <a:p>
            <a:fld id="{B04C469B-3725-9C4D-8DD5-99731015ACE3}" type="datetime1">
              <a:rPr lang="en-IN" smtClean="0"/>
              <a:t>11-11-2024</a:t>
            </a:fld>
            <a:endParaRPr lang="en-US" dirty="0"/>
          </a:p>
        </p:txBody>
      </p:sp>
      <p:sp>
        <p:nvSpPr>
          <p:cNvPr id="6" name="Footer Placeholder 5"/>
          <p:cNvSpPr>
            <a:spLocks noGrp="1"/>
          </p:cNvSpPr>
          <p:nvPr>
            <p:ph type="ftr" sz="quarter" idx="11"/>
          </p:nvPr>
        </p:nvSpPr>
        <p:spPr>
          <a:xfrm>
            <a:off x="508128" y="6235608"/>
            <a:ext cx="3454273" cy="365125"/>
          </a:xfrm>
        </p:spPr>
        <p:txBody>
          <a:bodyPr/>
          <a:lstStyle>
            <a:lvl1pPr>
              <a:defRPr>
                <a:solidFill>
                  <a:schemeClr val="bg1"/>
                </a:solidFill>
              </a:defRPr>
            </a:lvl1pPr>
          </a:lstStyle>
          <a:p>
            <a:r>
              <a:rPr lang="en-US" dirty="0"/>
              <a:t>Confidential</a:t>
            </a:r>
          </a:p>
        </p:txBody>
      </p:sp>
      <p:sp>
        <p:nvSpPr>
          <p:cNvPr id="7" name="Slide Number Placeholder 6"/>
          <p:cNvSpPr>
            <a:spLocks noGrp="1"/>
          </p:cNvSpPr>
          <p:nvPr>
            <p:ph type="sldNum" sz="quarter" idx="12"/>
          </p:nvPr>
        </p:nvSpPr>
        <p:spPr/>
        <p:txBody>
          <a:bodyPr/>
          <a:lstStyle/>
          <a:p>
            <a:fld id="{2B2B425A-A19B-3741-A70E-02B39884F94B}" type="slidenum">
              <a:rPr lang="en-US" smtClean="0"/>
              <a:t>‹#›</a:t>
            </a:fld>
            <a:endParaRPr lang="en-US" dirty="0"/>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1" name="Rectangle 10"/>
          <p:cNvSpPr/>
          <p:nvPr/>
        </p:nvSpPr>
        <p:spPr>
          <a:xfrm>
            <a:off x="6165851" y="4534726"/>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x-none"/>
              <a:t>Drag picture to placeholder or click icon to add</a:t>
            </a:r>
            <a:endParaRPr dirty="0"/>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x-none"/>
              <a:t>Drag picture to placeholder or click icon to add</a:t>
            </a:r>
            <a:endParaRPr dirty="0"/>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x-none"/>
              <a:t>Drag picture to placeholder or click icon to add</a:t>
            </a:r>
            <a:endParaRPr dirty="0"/>
          </a:p>
        </p:txBody>
      </p:sp>
    </p:spTree>
    <p:extLst>
      <p:ext uri="{BB962C8B-B14F-4D97-AF65-F5344CB8AC3E}">
        <p14:creationId xmlns:p14="http://schemas.microsoft.com/office/powerpoint/2010/main" val="3547021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x-none"/>
              <a:t>Click to edit Master title style</a:t>
            </a:r>
            <a:endParaRPr/>
          </a:p>
        </p:txBody>
      </p:sp>
      <p:sp>
        <p:nvSpPr>
          <p:cNvPr id="3" name="Picture Placeholder 2"/>
          <p:cNvSpPr>
            <a:spLocks noGrp="1"/>
          </p:cNvSpPr>
          <p:nvPr>
            <p:ph type="pic" idx="1"/>
          </p:nvPr>
        </p:nvSpPr>
        <p:spPr>
          <a:xfrm>
            <a:off x="370541" y="2365248"/>
            <a:ext cx="5653492"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dirty="0"/>
          </a:p>
        </p:txBody>
      </p:sp>
      <p:sp>
        <p:nvSpPr>
          <p:cNvPr id="4" name="Text Placeholder 3"/>
          <p:cNvSpPr>
            <a:spLocks noGrp="1"/>
          </p:cNvSpPr>
          <p:nvPr>
            <p:ph type="body" sz="half" idx="2"/>
          </p:nvPr>
        </p:nvSpPr>
        <p:spPr>
          <a:xfrm>
            <a:off x="6604000" y="3995737"/>
            <a:ext cx="414528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43A8CA45-53F1-6847-88D5-FC3C4D219820}" type="datetime1">
              <a:rPr lang="en-IN" smtClean="0"/>
              <a:t>11-11-2024</a:t>
            </a:fld>
            <a:endParaRPr lang="en-US" dirty="0"/>
          </a:p>
        </p:txBody>
      </p:sp>
      <p:sp>
        <p:nvSpPr>
          <p:cNvPr id="6" name="Footer Placeholder 5"/>
          <p:cNvSpPr>
            <a:spLocks noGrp="1"/>
          </p:cNvSpPr>
          <p:nvPr>
            <p:ph type="ftr" sz="quarter" idx="11"/>
          </p:nvPr>
        </p:nvSpPr>
        <p:spPr>
          <a:xfrm>
            <a:off x="5588000" y="6423586"/>
            <a:ext cx="4006851" cy="365125"/>
          </a:xfrm>
        </p:spPr>
        <p:txBody>
          <a:bodyPr/>
          <a:lstStyle/>
          <a:p>
            <a:r>
              <a:rPr lang="en-US" dirty="0"/>
              <a:t>Confidential</a:t>
            </a:r>
          </a:p>
        </p:txBody>
      </p:sp>
      <p:sp>
        <p:nvSpPr>
          <p:cNvPr id="7" name="Slide Number Placeholder 6"/>
          <p:cNvSpPr>
            <a:spLocks noGrp="1"/>
          </p:cNvSpPr>
          <p:nvPr>
            <p:ph type="sldNum" sz="quarter" idx="12"/>
          </p:nvPr>
        </p:nvSpPr>
        <p:spPr/>
        <p:txBody>
          <a:bodyPr/>
          <a:lstStyle/>
          <a:p>
            <a:fld id="{2B2B425A-A19B-3741-A70E-02B39884F94B}" type="slidenum">
              <a:rPr lang="en-US" smtClean="0"/>
              <a:t>‹#›</a:t>
            </a:fld>
            <a:endParaRPr lang="en-US" dirty="0"/>
          </a:p>
        </p:txBody>
      </p:sp>
      <p:sp>
        <p:nvSpPr>
          <p:cNvPr id="10" name="TextBox 9"/>
          <p:cNvSpPr txBox="1"/>
          <p:nvPr/>
        </p:nvSpPr>
        <p:spPr>
          <a:xfrm>
            <a:off x="6333815" y="3370730"/>
            <a:ext cx="294091"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
        <p:nvSpPr>
          <p:cNvPr id="14" name="Picture Placeholder 12"/>
          <p:cNvSpPr>
            <a:spLocks noGrp="1"/>
          </p:cNvSpPr>
          <p:nvPr>
            <p:ph type="pic" sz="quarter" idx="13"/>
          </p:nvPr>
        </p:nvSpPr>
        <p:spPr>
          <a:xfrm>
            <a:off x="370540" y="228600"/>
            <a:ext cx="2743200" cy="2039112"/>
          </a:xfrm>
        </p:spPr>
        <p:txBody>
          <a:bodyPr/>
          <a:lstStyle>
            <a:lvl1pPr>
              <a:buNone/>
              <a:defRPr/>
            </a:lvl1pPr>
          </a:lstStyle>
          <a:p>
            <a:r>
              <a:rPr lang="x-none"/>
              <a:t>Drag picture to placeholder or click icon to add</a:t>
            </a:r>
            <a:endParaRPr dirty="0"/>
          </a:p>
        </p:txBody>
      </p:sp>
      <p:sp>
        <p:nvSpPr>
          <p:cNvPr id="15" name="Picture Placeholder 12"/>
          <p:cNvSpPr>
            <a:spLocks noGrp="1"/>
          </p:cNvSpPr>
          <p:nvPr>
            <p:ph type="pic" sz="quarter" idx="14"/>
          </p:nvPr>
        </p:nvSpPr>
        <p:spPr>
          <a:xfrm>
            <a:off x="3280833" y="228600"/>
            <a:ext cx="2743200" cy="2039112"/>
          </a:xfrm>
        </p:spPr>
        <p:txBody>
          <a:bodyPr/>
          <a:lstStyle>
            <a:lvl1pPr>
              <a:buNone/>
              <a:defRPr/>
            </a:lvl1pPr>
          </a:lstStyle>
          <a:p>
            <a:r>
              <a:rPr lang="x-none"/>
              <a:t>Drag picture to placeholder or click icon to add</a:t>
            </a:r>
            <a:endParaRPr dirty="0"/>
          </a:p>
        </p:txBody>
      </p:sp>
    </p:spTree>
    <p:extLst>
      <p:ext uri="{BB962C8B-B14F-4D97-AF65-F5344CB8AC3E}">
        <p14:creationId xmlns:p14="http://schemas.microsoft.com/office/powerpoint/2010/main" val="29361219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x-none"/>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7419842E-A828-A64E-AB14-350F496DBB3A}" type="datetime1">
              <a:rPr lang="en-IN" smtClean="0"/>
              <a:t>11-11-2024</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2B2B425A-A19B-3741-A70E-02B39884F94B}" type="slidenum">
              <a:rPr lang="en-US" smtClean="0"/>
              <a:t>‹#›</a:t>
            </a:fld>
            <a:endParaRPr lang="en-US" dirty="0"/>
          </a:p>
        </p:txBody>
      </p:sp>
    </p:spTree>
    <p:extLst>
      <p:ext uri="{BB962C8B-B14F-4D97-AF65-F5344CB8AC3E}">
        <p14:creationId xmlns:p14="http://schemas.microsoft.com/office/powerpoint/2010/main" val="40591153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 name="Vertical Title 1"/>
          <p:cNvSpPr>
            <a:spLocks noGrp="1"/>
          </p:cNvSpPr>
          <p:nvPr>
            <p:ph type="title" orient="vert"/>
          </p:nvPr>
        </p:nvSpPr>
        <p:spPr>
          <a:xfrm>
            <a:off x="10661029" y="954742"/>
            <a:ext cx="908424" cy="5171422"/>
          </a:xfrm>
        </p:spPr>
        <p:txBody>
          <a:bodyPr vert="eaVert" anchor="t" anchorCtr="0"/>
          <a:lstStyle/>
          <a:p>
            <a:r>
              <a:rPr lang="x-none"/>
              <a:t>Click to edit Master title style</a:t>
            </a:r>
            <a:endParaRPr/>
          </a:p>
        </p:txBody>
      </p:sp>
      <p:sp>
        <p:nvSpPr>
          <p:cNvPr id="3" name="Vertical Text Placeholder 2"/>
          <p:cNvSpPr>
            <a:spLocks noGrp="1"/>
          </p:cNvSpPr>
          <p:nvPr>
            <p:ph type="body" orient="vert" idx="1"/>
          </p:nvPr>
        </p:nvSpPr>
        <p:spPr>
          <a:xfrm>
            <a:off x="609600" y="958757"/>
            <a:ext cx="9144000" cy="5184869"/>
          </a:xfrm>
        </p:spPr>
        <p:txBody>
          <a:bodyPr vert="eaVert"/>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8B22E30A-E787-E04F-A69A-87F00B15ABDB}" type="datetime1">
              <a:rPr lang="en-IN" smtClean="0"/>
              <a:t>11-11-2024</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2B2B425A-A19B-3741-A70E-02B39884F94B}" type="slidenum">
              <a:rPr lang="en-US" smtClean="0"/>
              <a:t>‹#›</a:t>
            </a:fld>
            <a:endParaRPr lang="en-US" dirty="0"/>
          </a:p>
        </p:txBody>
      </p:sp>
      <p:sp>
        <p:nvSpPr>
          <p:cNvPr id="9" name="TextBox 8"/>
          <p:cNvSpPr txBox="1"/>
          <p:nvPr/>
        </p:nvSpPr>
        <p:spPr>
          <a:xfrm rot="16200000">
            <a:off x="11500967" y="561668"/>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Tree>
    <p:extLst>
      <p:ext uri="{BB962C8B-B14F-4D97-AF65-F5344CB8AC3E}">
        <p14:creationId xmlns:p14="http://schemas.microsoft.com/office/powerpoint/2010/main" val="206758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Date Placeholder 4"/>
          <p:cNvSpPr>
            <a:spLocks noGrp="1"/>
          </p:cNvSpPr>
          <p:nvPr>
            <p:ph type="dt" sz="half" idx="10"/>
          </p:nvPr>
        </p:nvSpPr>
        <p:spPr/>
        <p:txBody>
          <a:bodyPr/>
          <a:lstStyle/>
          <a:p>
            <a:fld id="{A1F4EBC8-DB2C-EC43-84ED-C7A01D19E1BB}" type="datetime1">
              <a:rPr lang="en-IN" smtClean="0"/>
              <a:t>11-11-2024</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7" name="Slide Number Placeholder 6"/>
          <p:cNvSpPr>
            <a:spLocks noGrp="1"/>
          </p:cNvSpPr>
          <p:nvPr>
            <p:ph type="sldNum" sz="quarter" idx="12"/>
          </p:nvPr>
        </p:nvSpPr>
        <p:spPr/>
        <p:txBody>
          <a:bodyPr/>
          <a:lstStyle/>
          <a:p>
            <a:fld id="{2B2B425A-A19B-3741-A70E-02B39884F94B}" type="slidenum">
              <a:rPr lang="en-US" smtClean="0"/>
              <a:t>‹#›</a:t>
            </a:fld>
            <a:endParaRPr lang="en-US" dirty="0"/>
          </a:p>
        </p:txBody>
      </p:sp>
    </p:spTree>
    <p:extLst>
      <p:ext uri="{BB962C8B-B14F-4D97-AF65-F5344CB8AC3E}">
        <p14:creationId xmlns:p14="http://schemas.microsoft.com/office/powerpoint/2010/main" val="220373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x-none"/>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7" name="Date Placeholder 6"/>
          <p:cNvSpPr>
            <a:spLocks noGrp="1"/>
          </p:cNvSpPr>
          <p:nvPr>
            <p:ph type="dt" sz="half" idx="10"/>
          </p:nvPr>
        </p:nvSpPr>
        <p:spPr/>
        <p:txBody>
          <a:bodyPr/>
          <a:lstStyle/>
          <a:p>
            <a:fld id="{C6E6989B-7D52-9A4F-B5EE-007E56C1CCBE}" type="datetime1">
              <a:rPr lang="en-IN" smtClean="0"/>
              <a:t>11-11-2024</a:t>
            </a:fld>
            <a:endParaRPr lang="en-US" dirty="0"/>
          </a:p>
        </p:txBody>
      </p:sp>
      <p:sp>
        <p:nvSpPr>
          <p:cNvPr id="8" name="Footer Placeholder 7"/>
          <p:cNvSpPr>
            <a:spLocks noGrp="1"/>
          </p:cNvSpPr>
          <p:nvPr>
            <p:ph type="ftr" sz="quarter" idx="11"/>
          </p:nvPr>
        </p:nvSpPr>
        <p:spPr/>
        <p:txBody>
          <a:bodyPr/>
          <a:lstStyle/>
          <a:p>
            <a:r>
              <a:rPr lang="en-US" dirty="0"/>
              <a:t>Confidential</a:t>
            </a:r>
          </a:p>
        </p:txBody>
      </p:sp>
      <p:sp>
        <p:nvSpPr>
          <p:cNvPr id="9" name="Slide Number Placeholder 8"/>
          <p:cNvSpPr>
            <a:spLocks noGrp="1"/>
          </p:cNvSpPr>
          <p:nvPr>
            <p:ph type="sldNum" sz="quarter" idx="12"/>
          </p:nvPr>
        </p:nvSpPr>
        <p:spPr/>
        <p:txBody>
          <a:bodyPr/>
          <a:lstStyle/>
          <a:p>
            <a:fld id="{2B2B425A-A19B-3741-A70E-02B39884F94B}" type="slidenum">
              <a:rPr lang="en-US" smtClean="0"/>
              <a:t>‹#›</a:t>
            </a:fld>
            <a:endParaRPr lang="en-US" dirty="0"/>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Tree>
    <p:extLst>
      <p:ext uri="{BB962C8B-B14F-4D97-AF65-F5344CB8AC3E}">
        <p14:creationId xmlns:p14="http://schemas.microsoft.com/office/powerpoint/2010/main" val="10067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Date Placeholder 4"/>
          <p:cNvSpPr>
            <a:spLocks noGrp="1"/>
          </p:cNvSpPr>
          <p:nvPr>
            <p:ph type="dt" sz="half" idx="10"/>
          </p:nvPr>
        </p:nvSpPr>
        <p:spPr/>
        <p:txBody>
          <a:bodyPr/>
          <a:lstStyle/>
          <a:p>
            <a:fld id="{4BA52F59-ED9E-7A43-A082-4F3675A2E2A5}" type="datetime1">
              <a:rPr lang="en-IN" smtClean="0"/>
              <a:t>11-11-2024</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4" name="Rectangle 13"/>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5" name="Slide Number Placeholder 6"/>
          <p:cNvSpPr>
            <a:spLocks noGrp="1"/>
          </p:cNvSpPr>
          <p:nvPr>
            <p:ph type="sldNum" sz="quarter" idx="12"/>
          </p:nvPr>
        </p:nvSpPr>
        <p:spPr>
          <a:xfrm>
            <a:off x="11074400" y="242235"/>
            <a:ext cx="738717" cy="365125"/>
          </a:xfrm>
        </p:spPr>
        <p:txBody>
          <a:bodyPr/>
          <a:lstStyle/>
          <a:p>
            <a:fld id="{2B2B425A-A19B-3741-A70E-02B39884F94B}" type="slidenum">
              <a:rPr lang="en-US" smtClean="0"/>
              <a:t>‹#›</a:t>
            </a:fld>
            <a:endParaRPr lang="en-US" dirty="0"/>
          </a:p>
        </p:txBody>
      </p:sp>
    </p:spTree>
    <p:extLst>
      <p:ext uri="{BB962C8B-B14F-4D97-AF65-F5344CB8AC3E}">
        <p14:creationId xmlns:p14="http://schemas.microsoft.com/office/powerpoint/2010/main" val="349845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Date Placeholder 4"/>
          <p:cNvSpPr>
            <a:spLocks noGrp="1"/>
          </p:cNvSpPr>
          <p:nvPr>
            <p:ph type="dt" sz="half" idx="10"/>
          </p:nvPr>
        </p:nvSpPr>
        <p:spPr/>
        <p:txBody>
          <a:bodyPr/>
          <a:lstStyle/>
          <a:p>
            <a:fld id="{0BFA3BFE-5ED6-0C4E-8926-0FC76D87059D}" type="datetime1">
              <a:rPr lang="en-IN" smtClean="0"/>
              <a:t>11-11-2024</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7" name="Slide Number Placeholder 6"/>
          <p:cNvSpPr>
            <a:spLocks noGrp="1"/>
          </p:cNvSpPr>
          <p:nvPr>
            <p:ph type="sldNum" sz="quarter" idx="12"/>
          </p:nvPr>
        </p:nvSpPr>
        <p:spPr/>
        <p:txBody>
          <a:bodyPr/>
          <a:lstStyle/>
          <a:p>
            <a:fld id="{2B2B425A-A19B-3741-A70E-02B39884F94B}" type="slidenum">
              <a:rPr lang="en-US" smtClean="0"/>
              <a:t>‹#›</a:t>
            </a:fld>
            <a:endParaRPr lang="en-US" dirty="0"/>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Tree>
    <p:extLst>
      <p:ext uri="{BB962C8B-B14F-4D97-AF65-F5344CB8AC3E}">
        <p14:creationId xmlns:p14="http://schemas.microsoft.com/office/powerpoint/2010/main" val="307803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3" y="484094"/>
            <a:ext cx="10075084" cy="1116106"/>
          </a:xfrm>
          <a:prstGeom prst="rect">
            <a:avLst/>
          </a:prstGeom>
        </p:spPr>
        <p:txBody>
          <a:bodyPr vert="horz" lIns="91440" tIns="45720" rIns="91440" bIns="45720" rtlCol="0" anchor="t" anchorCtr="0">
            <a:noAutofit/>
          </a:bodyPr>
          <a:lstStyle/>
          <a:p>
            <a:r>
              <a:rPr lang="x-none"/>
              <a:t>Click to edit Master title style</a:t>
            </a:r>
            <a:endParaRPr/>
          </a:p>
        </p:txBody>
      </p:sp>
      <p:sp>
        <p:nvSpPr>
          <p:cNvPr id="3" name="Text Placeholder 2"/>
          <p:cNvSpPr>
            <a:spLocks noGrp="1"/>
          </p:cNvSpPr>
          <p:nvPr>
            <p:ph type="body" idx="1"/>
          </p:nvPr>
        </p:nvSpPr>
        <p:spPr>
          <a:xfrm>
            <a:off x="664633" y="1981201"/>
            <a:ext cx="10075084" cy="4144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2"/>
          </p:nvPr>
        </p:nvSpPr>
        <p:spPr>
          <a:xfrm>
            <a:off x="9060329" y="6423586"/>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449CD1CE-052D-C342-B24B-2AA0CDA2F6AB}" type="datetime1">
              <a:rPr lang="en-IN" smtClean="0"/>
              <a:t>11-11-2024</a:t>
            </a:fld>
            <a:endParaRPr lang="en-US" dirty="0"/>
          </a:p>
        </p:txBody>
      </p:sp>
      <p:sp>
        <p:nvSpPr>
          <p:cNvPr id="5" name="Footer Placeholder 4"/>
          <p:cNvSpPr>
            <a:spLocks noGrp="1"/>
          </p:cNvSpPr>
          <p:nvPr>
            <p:ph type="ftr" sz="quarter" idx="3"/>
          </p:nvPr>
        </p:nvSpPr>
        <p:spPr>
          <a:xfrm>
            <a:off x="268941" y="6423586"/>
            <a:ext cx="8163859"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Confidential</a:t>
            </a:r>
          </a:p>
        </p:txBody>
      </p:sp>
      <p:sp>
        <p:nvSpPr>
          <p:cNvPr id="6" name="Slide Number Placeholder 5"/>
          <p:cNvSpPr>
            <a:spLocks noGrp="1"/>
          </p:cNvSpPr>
          <p:nvPr>
            <p:ph type="sldNum" sz="quarter" idx="4"/>
          </p:nvPr>
        </p:nvSpPr>
        <p:spPr>
          <a:xfrm>
            <a:off x="11074400" y="242235"/>
            <a:ext cx="738717" cy="365125"/>
          </a:xfrm>
          <a:prstGeom prst="rect">
            <a:avLst/>
          </a:prstGeom>
        </p:spPr>
        <p:txBody>
          <a:bodyPr vert="horz" lIns="91440" tIns="45720" rIns="91440" bIns="45720" rtlCol="0" anchor="ctr"/>
          <a:lstStyle>
            <a:lvl1pPr algn="r">
              <a:defRPr sz="1400">
                <a:solidFill>
                  <a:schemeClr val="bg1"/>
                </a:solidFill>
              </a:defRPr>
            </a:lvl1pPr>
          </a:lstStyle>
          <a:p>
            <a:fld id="{2B2B425A-A19B-3741-A70E-02B39884F94B}" type="slidenum">
              <a:rPr lang="en-US" smtClean="0"/>
              <a:t>‹#›</a:t>
            </a:fld>
            <a:endParaRPr lang="en-US" dirty="0"/>
          </a:p>
        </p:txBody>
      </p:sp>
    </p:spTree>
    <p:extLst>
      <p:ext uri="{BB962C8B-B14F-4D97-AF65-F5344CB8AC3E}">
        <p14:creationId xmlns:p14="http://schemas.microsoft.com/office/powerpoint/2010/main" val="104066807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59B506-906C-5C57-8D82-951563621016}"/>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F4993C7-5887-DBD5-A13E-6198A95CE0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6F83BD7-DFF4-887B-3001-32FB18AB341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95AB2-23B7-48FB-8FCD-85CC6697E9F6}" type="datetimeFigureOut">
              <a:rPr lang="en-IN" smtClean="0"/>
              <a:t>11-11-2024</a:t>
            </a:fld>
            <a:endParaRPr lang="en-IN" dirty="0"/>
          </a:p>
        </p:txBody>
      </p:sp>
      <p:sp>
        <p:nvSpPr>
          <p:cNvPr id="5" name="Footer Placeholder 4">
            <a:extLst>
              <a:ext uri="{FF2B5EF4-FFF2-40B4-BE49-F238E27FC236}">
                <a16:creationId xmlns:a16="http://schemas.microsoft.com/office/drawing/2014/main" id="{A54C4FB0-2493-2426-AB0D-9D5F488DBF4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4AFF967B-2C85-CF44-0CC7-CAC5A0C6ADC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197CD-8F79-48E0-A19B-205518778144}" type="slidenum">
              <a:rPr lang="en-IN" smtClean="0"/>
              <a:t>‹#›</a:t>
            </a:fld>
            <a:endParaRPr lang="en-IN" dirty="0"/>
          </a:p>
        </p:txBody>
      </p:sp>
    </p:spTree>
    <p:extLst>
      <p:ext uri="{BB962C8B-B14F-4D97-AF65-F5344CB8AC3E}">
        <p14:creationId xmlns:p14="http://schemas.microsoft.com/office/powerpoint/2010/main" val="329859283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3" y="484094"/>
            <a:ext cx="10075084" cy="1116106"/>
          </a:xfrm>
          <a:prstGeom prst="rect">
            <a:avLst/>
          </a:prstGeom>
        </p:spPr>
        <p:txBody>
          <a:bodyPr vert="horz" lIns="91440" tIns="45720" rIns="91440" bIns="45720" rtlCol="0" anchor="t" anchorCtr="0">
            <a:noAutofit/>
          </a:bodyPr>
          <a:lstStyle/>
          <a:p>
            <a:r>
              <a:rPr lang="x-none"/>
              <a:t>Click to edit Master title style</a:t>
            </a:r>
            <a:endParaRPr/>
          </a:p>
        </p:txBody>
      </p:sp>
      <p:sp>
        <p:nvSpPr>
          <p:cNvPr id="3" name="Text Placeholder 2"/>
          <p:cNvSpPr>
            <a:spLocks noGrp="1"/>
          </p:cNvSpPr>
          <p:nvPr>
            <p:ph type="body" idx="1"/>
          </p:nvPr>
        </p:nvSpPr>
        <p:spPr>
          <a:xfrm>
            <a:off x="664633" y="1981201"/>
            <a:ext cx="10075084" cy="4144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2"/>
          </p:nvPr>
        </p:nvSpPr>
        <p:spPr>
          <a:xfrm>
            <a:off x="9060329" y="6423586"/>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449CD1CE-052D-C342-B24B-2AA0CDA2F6AB}" type="datetime1">
              <a:rPr lang="en-IN" smtClean="0"/>
              <a:t>11-11-2024</a:t>
            </a:fld>
            <a:endParaRPr lang="en-US" dirty="0"/>
          </a:p>
        </p:txBody>
      </p:sp>
      <p:sp>
        <p:nvSpPr>
          <p:cNvPr id="5" name="Footer Placeholder 4"/>
          <p:cNvSpPr>
            <a:spLocks noGrp="1"/>
          </p:cNvSpPr>
          <p:nvPr>
            <p:ph type="ftr" sz="quarter" idx="3"/>
          </p:nvPr>
        </p:nvSpPr>
        <p:spPr>
          <a:xfrm>
            <a:off x="268941" y="6423586"/>
            <a:ext cx="8163859"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Confidential</a:t>
            </a:r>
          </a:p>
        </p:txBody>
      </p:sp>
      <p:sp>
        <p:nvSpPr>
          <p:cNvPr id="6" name="Slide Number Placeholder 5"/>
          <p:cNvSpPr>
            <a:spLocks noGrp="1"/>
          </p:cNvSpPr>
          <p:nvPr>
            <p:ph type="sldNum" sz="quarter" idx="4"/>
          </p:nvPr>
        </p:nvSpPr>
        <p:spPr>
          <a:xfrm>
            <a:off x="11074400" y="242235"/>
            <a:ext cx="738717" cy="365125"/>
          </a:xfrm>
          <a:prstGeom prst="rect">
            <a:avLst/>
          </a:prstGeom>
        </p:spPr>
        <p:txBody>
          <a:bodyPr vert="horz" lIns="91440" tIns="45720" rIns="91440" bIns="45720" rtlCol="0" anchor="ctr"/>
          <a:lstStyle>
            <a:lvl1pPr algn="r">
              <a:defRPr sz="1400">
                <a:solidFill>
                  <a:schemeClr val="bg1"/>
                </a:solidFill>
              </a:defRPr>
            </a:lvl1pPr>
          </a:lstStyle>
          <a:p>
            <a:fld id="{2B2B425A-A19B-3741-A70E-02B39884F94B}" type="slidenum">
              <a:rPr lang="en-US" smtClean="0"/>
              <a:t>‹#›</a:t>
            </a:fld>
            <a:endParaRPr lang="en-US" dirty="0"/>
          </a:p>
        </p:txBody>
      </p:sp>
    </p:spTree>
    <p:extLst>
      <p:ext uri="{BB962C8B-B14F-4D97-AF65-F5344CB8AC3E}">
        <p14:creationId xmlns:p14="http://schemas.microsoft.com/office/powerpoint/2010/main" val="301830199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svg"/><Relationship Id="rId4" Type="http://schemas.openxmlformats.org/officeDocument/2006/relationships/image" Target="../media/image9.png"/><Relationship Id="rId9" Type="http://schemas.openxmlformats.org/officeDocument/2006/relationships/image" Target="../media/image16.sv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6.sv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2.svg"/><Relationship Id="rId5" Type="http://schemas.openxmlformats.org/officeDocument/2006/relationships/image" Target="../media/image12.sv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4.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30.svg"/><Relationship Id="rId1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49.sv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53.sv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57.sv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2.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41.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0.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B48EE7-9ED9-4A69-330F-9138D33FF586}"/>
              </a:ext>
            </a:extLst>
          </p:cNvPr>
          <p:cNvSpPr>
            <a:spLocks noGrp="1"/>
          </p:cNvSpPr>
          <p:nvPr>
            <p:ph type="ftr" sz="quarter" idx="11"/>
          </p:nvPr>
        </p:nvSpPr>
        <p:spPr>
          <a:xfrm>
            <a:off x="346908" y="6306178"/>
            <a:ext cx="349025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Rockwell"/>
                <a:ea typeface="+mn-ea"/>
                <a:cs typeface="+mn-cs"/>
              </a:rPr>
              <a:t>Confidential</a:t>
            </a:r>
          </a:p>
        </p:txBody>
      </p:sp>
      <p:sp>
        <p:nvSpPr>
          <p:cNvPr id="5" name="Title 1">
            <a:extLst>
              <a:ext uri="{FF2B5EF4-FFF2-40B4-BE49-F238E27FC236}">
                <a16:creationId xmlns:a16="http://schemas.microsoft.com/office/drawing/2014/main" id="{8A144F11-8F6E-B708-C084-9FED3ACA3338}"/>
              </a:ext>
            </a:extLst>
          </p:cNvPr>
          <p:cNvSpPr txBox="1">
            <a:spLocks/>
          </p:cNvSpPr>
          <p:nvPr/>
        </p:nvSpPr>
        <p:spPr>
          <a:xfrm>
            <a:off x="2035630" y="3216888"/>
            <a:ext cx="8530770" cy="197487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800" b="1" i="0" u="none" strike="noStrike" kern="1200" cap="none" spc="0" normalizeH="0" baseline="0" noProof="0" dirty="0">
                <a:ln>
                  <a:noFill/>
                </a:ln>
                <a:solidFill>
                  <a:srgbClr val="0D0A0E"/>
                </a:solidFill>
                <a:effectLst/>
                <a:uLnTx/>
                <a:uFillTx/>
                <a:latin typeface="Georgia" panose="02040502050405020303" pitchFamily="18" charset="0"/>
                <a:ea typeface="+mj-ea"/>
                <a:cs typeface="+mj-cs"/>
              </a:rPr>
              <a:t>Southern India Regional Council - ICAI</a:t>
            </a:r>
            <a:br>
              <a:rPr kumimoji="0" lang="en-IN" sz="2800" b="1" i="0" u="none" strike="noStrike" kern="1200" cap="none" spc="0" normalizeH="0" baseline="0" noProof="0" dirty="0">
                <a:ln>
                  <a:noFill/>
                </a:ln>
                <a:solidFill>
                  <a:srgbClr val="0D0A0E"/>
                </a:solidFill>
                <a:effectLst/>
                <a:uLnTx/>
                <a:uFillTx/>
                <a:latin typeface="Georgia" panose="02040502050405020303" pitchFamily="18" charset="0"/>
                <a:ea typeface="+mj-ea"/>
                <a:cs typeface="+mj-cs"/>
              </a:rPr>
            </a:br>
            <a:r>
              <a:rPr kumimoji="0" lang="en-IN" sz="2800" b="1" i="0" u="none" strike="noStrike" kern="1200" cap="none" spc="0" normalizeH="0" baseline="0" noProof="0" dirty="0">
                <a:ln>
                  <a:noFill/>
                </a:ln>
                <a:solidFill>
                  <a:srgbClr val="0D0A0E"/>
                </a:solidFill>
                <a:effectLst/>
                <a:uLnTx/>
                <a:uFillTx/>
                <a:latin typeface="Georgia" panose="02040502050405020303" pitchFamily="18" charset="0"/>
                <a:ea typeface="+mj-ea"/>
                <a:cs typeface="+mj-cs"/>
              </a:rPr>
              <a:t/>
            </a:r>
            <a:br>
              <a:rPr kumimoji="0" lang="en-IN" sz="2800" b="1" i="0" u="none" strike="noStrike" kern="1200" cap="none" spc="0" normalizeH="0" baseline="0" noProof="0" dirty="0">
                <a:ln>
                  <a:noFill/>
                </a:ln>
                <a:solidFill>
                  <a:srgbClr val="0D0A0E"/>
                </a:solidFill>
                <a:effectLst/>
                <a:uLnTx/>
                <a:uFillTx/>
                <a:latin typeface="Georgia" panose="02040502050405020303" pitchFamily="18" charset="0"/>
                <a:ea typeface="+mj-ea"/>
                <a:cs typeface="+mj-cs"/>
              </a:rPr>
            </a:br>
            <a:r>
              <a:rPr kumimoji="0" lang="en-US" sz="2800" b="1" i="0" u="none" strike="noStrike" kern="1200" cap="none" spc="0" normalizeH="0" baseline="0" noProof="0" dirty="0">
                <a:ln>
                  <a:noFill/>
                </a:ln>
                <a:solidFill>
                  <a:srgbClr val="0D0A0E"/>
                </a:solidFill>
                <a:effectLst/>
                <a:uLnTx/>
                <a:uFillTx/>
                <a:latin typeface="Georgia" panose="02040502050405020303" pitchFamily="18" charset="0"/>
                <a:ea typeface="+mj-ea"/>
                <a:cs typeface="+mj-cs"/>
              </a:rPr>
              <a:t>Risk based approach to Internal Audit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D0A0E"/>
                </a:solidFill>
                <a:effectLst/>
                <a:uLnTx/>
                <a:uFillTx/>
                <a:latin typeface="Georgia" panose="02040502050405020303" pitchFamily="18" charset="0"/>
                <a:ea typeface="+mj-ea"/>
                <a:cs typeface="+mj-cs"/>
              </a:rPr>
              <a:t>(Process and Execution)</a:t>
            </a:r>
            <a:r>
              <a:rPr kumimoji="0" lang="en-IN" sz="2800" b="1" i="0" u="none" strike="noStrike" kern="1200" cap="none" spc="0" normalizeH="0" baseline="0" noProof="0" dirty="0">
                <a:ln>
                  <a:noFill/>
                </a:ln>
                <a:solidFill>
                  <a:srgbClr val="0D0A0E"/>
                </a:solidFill>
                <a:effectLst/>
                <a:uLnTx/>
                <a:uFillTx/>
                <a:latin typeface="Georgia" panose="02040502050405020303" pitchFamily="18" charset="0"/>
                <a:ea typeface="+mj-ea"/>
                <a:cs typeface="+mj-cs"/>
              </a:rPr>
              <a:t/>
            </a:r>
            <a:br>
              <a:rPr kumimoji="0" lang="en-IN" sz="2800" b="1" i="0" u="none" strike="noStrike" kern="1200" cap="none" spc="0" normalizeH="0" baseline="0" noProof="0" dirty="0">
                <a:ln>
                  <a:noFill/>
                </a:ln>
                <a:solidFill>
                  <a:srgbClr val="0D0A0E"/>
                </a:solidFill>
                <a:effectLst/>
                <a:uLnTx/>
                <a:uFillTx/>
                <a:latin typeface="Georgia" panose="02040502050405020303" pitchFamily="18" charset="0"/>
                <a:ea typeface="+mj-ea"/>
                <a:cs typeface="+mj-cs"/>
              </a:rPr>
            </a:br>
            <a:r>
              <a:rPr kumimoji="0" lang="en-IN" sz="2800" b="1" i="0" u="none" strike="noStrike" kern="1200" cap="none" spc="0" normalizeH="0" baseline="0" noProof="0" dirty="0">
                <a:ln>
                  <a:noFill/>
                </a:ln>
                <a:solidFill>
                  <a:srgbClr val="0D0A0E"/>
                </a:solidFill>
                <a:effectLst/>
                <a:uLnTx/>
                <a:uFillTx/>
                <a:latin typeface="Georgia" panose="02040502050405020303" pitchFamily="18" charset="0"/>
                <a:ea typeface="+mj-ea"/>
                <a:cs typeface="+mj-cs"/>
              </a:rPr>
              <a:t/>
            </a:r>
            <a:br>
              <a:rPr kumimoji="0" lang="en-IN" sz="2800" b="1" i="0" u="none" strike="noStrike" kern="1200" cap="none" spc="0" normalizeH="0" baseline="0" noProof="0" dirty="0">
                <a:ln>
                  <a:noFill/>
                </a:ln>
                <a:solidFill>
                  <a:srgbClr val="0D0A0E"/>
                </a:solidFill>
                <a:effectLst/>
                <a:uLnTx/>
                <a:uFillTx/>
                <a:latin typeface="Georgia" panose="02040502050405020303" pitchFamily="18" charset="0"/>
                <a:ea typeface="+mj-ea"/>
                <a:cs typeface="+mj-cs"/>
              </a:rPr>
            </a:br>
            <a:endParaRPr kumimoji="0" lang="en-US" sz="2800" b="1" i="0" u="none" strike="noStrike" kern="1200" cap="none" spc="0" normalizeH="0" baseline="0" noProof="0" dirty="0">
              <a:ln>
                <a:noFill/>
              </a:ln>
              <a:solidFill>
                <a:srgbClr val="0D0A0E"/>
              </a:solidFill>
              <a:effectLst/>
              <a:uLnTx/>
              <a:uFillTx/>
              <a:latin typeface="Georgia" panose="02040502050405020303" pitchFamily="18" charset="0"/>
              <a:ea typeface="+mj-ea"/>
              <a:cs typeface="+mj-cs"/>
            </a:endParaRPr>
          </a:p>
        </p:txBody>
      </p:sp>
      <p:sp>
        <p:nvSpPr>
          <p:cNvPr id="6" name="TextBox 5">
            <a:extLst>
              <a:ext uri="{FF2B5EF4-FFF2-40B4-BE49-F238E27FC236}">
                <a16:creationId xmlns:a16="http://schemas.microsoft.com/office/drawing/2014/main" id="{77380B19-03BB-B4E0-4EEE-F7E4B2979F2B}"/>
              </a:ext>
            </a:extLst>
          </p:cNvPr>
          <p:cNvSpPr txBox="1"/>
          <p:nvPr/>
        </p:nvSpPr>
        <p:spPr>
          <a:xfrm>
            <a:off x="2092038" y="5780855"/>
            <a:ext cx="5029198"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CA Rekha Surana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08-11-2024</a:t>
            </a:r>
          </a:p>
        </p:txBody>
      </p:sp>
    </p:spTree>
    <p:extLst>
      <p:ext uri="{BB962C8B-B14F-4D97-AF65-F5344CB8AC3E}">
        <p14:creationId xmlns:p14="http://schemas.microsoft.com/office/powerpoint/2010/main" val="313678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DD2A5-9403-EC39-6627-2AC7D2CB9136}"/>
              </a:ext>
            </a:extLst>
          </p:cNvPr>
          <p:cNvSpPr>
            <a:spLocks noGrp="1"/>
          </p:cNvSpPr>
          <p:nvPr>
            <p:ph type="title"/>
          </p:nvPr>
        </p:nvSpPr>
        <p:spPr>
          <a:xfrm>
            <a:off x="664633" y="484094"/>
            <a:ext cx="10075084" cy="1116106"/>
          </a:xfrm>
        </p:spPr>
        <p:txBody>
          <a:bodyPr anchor="t">
            <a:normAutofit/>
          </a:bodyPr>
          <a:lstStyle/>
          <a:p>
            <a:r>
              <a:rPr lang="en-US" dirty="0">
                <a:solidFill>
                  <a:srgbClr val="000000"/>
                </a:solidFill>
                <a:latin typeface="Georgia" panose="02040502050405020303" pitchFamily="18" charset="0"/>
              </a:rPr>
              <a:t>What is Risk ?</a:t>
            </a:r>
          </a:p>
        </p:txBody>
      </p:sp>
      <p:sp>
        <p:nvSpPr>
          <p:cNvPr id="3" name="Content Placeholder 2">
            <a:extLst>
              <a:ext uri="{FF2B5EF4-FFF2-40B4-BE49-F238E27FC236}">
                <a16:creationId xmlns:a16="http://schemas.microsoft.com/office/drawing/2014/main" id="{FBEA5276-86E9-3EF3-DE28-962D24606BD4}"/>
              </a:ext>
            </a:extLst>
          </p:cNvPr>
          <p:cNvSpPr>
            <a:spLocks noGrp="1"/>
          </p:cNvSpPr>
          <p:nvPr>
            <p:ph sz="half" idx="1"/>
          </p:nvPr>
        </p:nvSpPr>
        <p:spPr>
          <a:xfrm>
            <a:off x="664691" y="1985963"/>
            <a:ext cx="4876800" cy="4229780"/>
          </a:xfrm>
        </p:spPr>
        <p:txBody>
          <a:bodyPr anchor="ctr">
            <a:noAutofit/>
          </a:bodyPr>
          <a:lstStyle/>
          <a:p>
            <a:pPr marL="0" indent="0">
              <a:buClr>
                <a:srgbClr val="0D0A0E"/>
              </a:buClr>
              <a:buNone/>
            </a:pPr>
            <a:r>
              <a:rPr lang="en-US" b="1" dirty="0">
                <a:solidFill>
                  <a:srgbClr val="000000"/>
                </a:solidFill>
                <a:latin typeface="Georgia" panose="02040502050405020303" pitchFamily="18" charset="0"/>
              </a:rPr>
              <a:t>“Risk is anything that will prevent you from achieving your business objectives.”</a:t>
            </a:r>
          </a:p>
          <a:p>
            <a:pPr>
              <a:buClr>
                <a:srgbClr val="0D0A0E"/>
              </a:buClr>
              <a:buFont typeface="Arial" panose="020B0604020202020204" pitchFamily="34" charset="0"/>
              <a:buChar char="•"/>
            </a:pPr>
            <a:r>
              <a:rPr lang="en-US" dirty="0">
                <a:solidFill>
                  <a:srgbClr val="000000"/>
                </a:solidFill>
                <a:latin typeface="Georgia" panose="02040502050405020303" pitchFamily="18" charset="0"/>
              </a:rPr>
              <a:t>A range of possible negative events that could take place in an uncertain environment.</a:t>
            </a:r>
          </a:p>
          <a:p>
            <a:pPr>
              <a:buClr>
                <a:srgbClr val="0D0A0E"/>
              </a:buClr>
              <a:buFont typeface="Arial" panose="020B0604020202020204" pitchFamily="34" charset="0"/>
              <a:buChar char="•"/>
            </a:pPr>
            <a:r>
              <a:rPr lang="en-US" dirty="0">
                <a:solidFill>
                  <a:srgbClr val="000000"/>
                </a:solidFill>
                <a:latin typeface="Georgia" panose="02040502050405020303" pitchFamily="18" charset="0"/>
              </a:rPr>
              <a:t>Each of these events could have a significant impact on the organization and its goals.</a:t>
            </a:r>
          </a:p>
        </p:txBody>
      </p:sp>
      <p:pic>
        <p:nvPicPr>
          <p:cNvPr id="8" name="Content Placeholder 8" descr="A computer and cones next to a checklist and a warning sign&#10;&#10;Description automatically generated">
            <a:extLst>
              <a:ext uri="{FF2B5EF4-FFF2-40B4-BE49-F238E27FC236}">
                <a16:creationId xmlns:a16="http://schemas.microsoft.com/office/drawing/2014/main" id="{20DF5D70-9540-9FFC-CA02-E43D285FC95E}"/>
              </a:ext>
            </a:extLst>
          </p:cNvPr>
          <p:cNvPicPr>
            <a:picLocks noChangeAspect="1"/>
          </p:cNvPicPr>
          <p:nvPr/>
        </p:nvPicPr>
        <p:blipFill>
          <a:blip r:embed="rId2">
            <a:extLst>
              <a:ext uri="{28A0092B-C50C-407E-A947-70E740481C1C}">
                <a14:useLocalDpi xmlns:a14="http://schemas.microsoft.com/office/drawing/2010/main" val="0"/>
              </a:ext>
            </a:extLst>
          </a:blip>
          <a:srcRect l="3706" r="-1" b="-1"/>
          <a:stretch/>
        </p:blipFill>
        <p:spPr>
          <a:xfrm>
            <a:off x="5866504" y="1985963"/>
            <a:ext cx="4876800" cy="4140200"/>
          </a:xfrm>
          <a:prstGeom prst="rect">
            <a:avLst/>
          </a:prstGeom>
          <a:noFill/>
          <a:ln>
            <a:solidFill>
              <a:schemeClr val="bg1"/>
            </a:solidFill>
          </a:ln>
        </p:spPr>
      </p:pic>
      <p:sp>
        <p:nvSpPr>
          <p:cNvPr id="4" name="Footer Placeholder 3">
            <a:extLst>
              <a:ext uri="{FF2B5EF4-FFF2-40B4-BE49-F238E27FC236}">
                <a16:creationId xmlns:a16="http://schemas.microsoft.com/office/drawing/2014/main" id="{EFB646B4-ABA5-2633-CA1A-0635F810CC8A}"/>
              </a:ext>
            </a:extLst>
          </p:cNvPr>
          <p:cNvSpPr>
            <a:spLocks noGrp="1"/>
          </p:cNvSpPr>
          <p:nvPr>
            <p:ph type="ftr" sz="quarter" idx="11"/>
          </p:nvPr>
        </p:nvSpPr>
        <p:spPr>
          <a:xfrm>
            <a:off x="268941" y="6423586"/>
            <a:ext cx="8163859"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effectLst/>
                <a:uLnTx/>
                <a:uFillTx/>
              </a:rPr>
              <a:t>Confidential</a:t>
            </a:r>
          </a:p>
        </p:txBody>
      </p:sp>
      <p:sp>
        <p:nvSpPr>
          <p:cNvPr id="5" name="Slide Number Placeholder 4">
            <a:extLst>
              <a:ext uri="{FF2B5EF4-FFF2-40B4-BE49-F238E27FC236}">
                <a16:creationId xmlns:a16="http://schemas.microsoft.com/office/drawing/2014/main" id="{A04C591B-1823-C845-E637-DFA454F6653D}"/>
              </a:ext>
            </a:extLst>
          </p:cNvPr>
          <p:cNvSpPr>
            <a:spLocks noGrp="1"/>
          </p:cNvSpPr>
          <p:nvPr>
            <p:ph type="sldNum" sz="quarter" idx="12"/>
          </p:nvPr>
        </p:nvSpPr>
        <p:spPr>
          <a:xfrm>
            <a:off x="11074400" y="242235"/>
            <a:ext cx="73871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2B2B425A-A19B-3741-A70E-02B39884F94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10</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40274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443D4-3322-A405-409D-05D625D88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305DF-8341-3695-D298-BADD48D65724}"/>
              </a:ext>
            </a:extLst>
          </p:cNvPr>
          <p:cNvSpPr>
            <a:spLocks noGrp="1"/>
          </p:cNvSpPr>
          <p:nvPr>
            <p:ph type="title"/>
          </p:nvPr>
        </p:nvSpPr>
        <p:spPr>
          <a:xfrm>
            <a:off x="664633" y="484094"/>
            <a:ext cx="10075084" cy="1116106"/>
          </a:xfrm>
        </p:spPr>
        <p:txBody>
          <a:bodyPr anchor="t">
            <a:normAutofit/>
          </a:bodyPr>
          <a:lstStyle/>
          <a:p>
            <a:r>
              <a:rPr lang="en-US" dirty="0">
                <a:solidFill>
                  <a:srgbClr val="000000"/>
                </a:solidFill>
                <a:latin typeface="Georgia" panose="02040502050405020303" pitchFamily="18" charset="0"/>
              </a:rPr>
              <a:t>What is Control ?</a:t>
            </a:r>
          </a:p>
        </p:txBody>
      </p:sp>
      <p:sp>
        <p:nvSpPr>
          <p:cNvPr id="3" name="Content Placeholder 2">
            <a:extLst>
              <a:ext uri="{FF2B5EF4-FFF2-40B4-BE49-F238E27FC236}">
                <a16:creationId xmlns:a16="http://schemas.microsoft.com/office/drawing/2014/main" id="{2869EA2B-98A7-3F8E-6C7A-BCDAA437A85F}"/>
              </a:ext>
            </a:extLst>
          </p:cNvPr>
          <p:cNvSpPr>
            <a:spLocks noGrp="1"/>
          </p:cNvSpPr>
          <p:nvPr>
            <p:ph sz="half" idx="1"/>
          </p:nvPr>
        </p:nvSpPr>
        <p:spPr>
          <a:xfrm>
            <a:off x="664691" y="1985963"/>
            <a:ext cx="5246252" cy="3204042"/>
          </a:xfrm>
        </p:spPr>
        <p:txBody>
          <a:bodyPr anchor="ctr">
            <a:normAutofit/>
          </a:bodyPr>
          <a:lstStyle/>
          <a:p>
            <a:pPr marL="0" indent="0">
              <a:buClr>
                <a:srgbClr val="0D0A0E"/>
              </a:buClr>
              <a:buNone/>
            </a:pPr>
            <a:r>
              <a:rPr lang="en-US" dirty="0">
                <a:solidFill>
                  <a:srgbClr val="000000"/>
                </a:solidFill>
                <a:latin typeface="Georgia" panose="02040502050405020303" pitchFamily="18" charset="0"/>
              </a:rPr>
              <a:t>Control is broadly defined as ‘the combination of many factors with support of people in their efforts to achieve their business objectives’</a:t>
            </a:r>
          </a:p>
        </p:txBody>
      </p:sp>
      <p:pic>
        <p:nvPicPr>
          <p:cNvPr id="7" name="Picture 6" descr="A person standing next to a speedometer&#10;&#10;Description automatically generated">
            <a:extLst>
              <a:ext uri="{FF2B5EF4-FFF2-40B4-BE49-F238E27FC236}">
                <a16:creationId xmlns:a16="http://schemas.microsoft.com/office/drawing/2014/main" id="{B7C90423-910B-4382-C60C-7C7723327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2175" y="1897623"/>
            <a:ext cx="5798027" cy="3292382"/>
          </a:xfrm>
          <a:prstGeom prst="rect">
            <a:avLst/>
          </a:prstGeom>
          <a:noFill/>
        </p:spPr>
      </p:pic>
      <p:sp>
        <p:nvSpPr>
          <p:cNvPr id="4" name="Footer Placeholder 3">
            <a:extLst>
              <a:ext uri="{FF2B5EF4-FFF2-40B4-BE49-F238E27FC236}">
                <a16:creationId xmlns:a16="http://schemas.microsoft.com/office/drawing/2014/main" id="{48BB807C-E28E-BA30-5C74-03272A2043DB}"/>
              </a:ext>
            </a:extLst>
          </p:cNvPr>
          <p:cNvSpPr>
            <a:spLocks noGrp="1"/>
          </p:cNvSpPr>
          <p:nvPr>
            <p:ph type="ftr" sz="quarter" idx="11"/>
          </p:nvPr>
        </p:nvSpPr>
        <p:spPr>
          <a:xfrm>
            <a:off x="268941" y="6423586"/>
            <a:ext cx="8163859"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effectLst/>
                <a:uLnTx/>
                <a:uFillTx/>
              </a:rPr>
              <a:t>Confidential</a:t>
            </a:r>
          </a:p>
        </p:txBody>
      </p:sp>
      <p:sp>
        <p:nvSpPr>
          <p:cNvPr id="5" name="Slide Number Placeholder 4">
            <a:extLst>
              <a:ext uri="{FF2B5EF4-FFF2-40B4-BE49-F238E27FC236}">
                <a16:creationId xmlns:a16="http://schemas.microsoft.com/office/drawing/2014/main" id="{B6090C5F-2ADE-AF82-7452-88C4BC58ADE5}"/>
              </a:ext>
            </a:extLst>
          </p:cNvPr>
          <p:cNvSpPr>
            <a:spLocks noGrp="1"/>
          </p:cNvSpPr>
          <p:nvPr>
            <p:ph type="sldNum" sz="quarter" idx="12"/>
          </p:nvPr>
        </p:nvSpPr>
        <p:spPr>
          <a:xfrm>
            <a:off x="11074400" y="242235"/>
            <a:ext cx="73871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2B2B425A-A19B-3741-A70E-02B39884F94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11</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69293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AEFF-F54F-DC3E-7FFA-3B0A67322148}"/>
              </a:ext>
            </a:extLst>
          </p:cNvPr>
          <p:cNvSpPr>
            <a:spLocks noGrp="1"/>
          </p:cNvSpPr>
          <p:nvPr>
            <p:ph type="title"/>
          </p:nvPr>
        </p:nvSpPr>
        <p:spPr/>
        <p:txBody>
          <a:bodyPr/>
          <a:lstStyle/>
          <a:p>
            <a:r>
              <a:rPr lang="en-US" dirty="0">
                <a:solidFill>
                  <a:srgbClr val="0D0A0E"/>
                </a:solidFill>
                <a:latin typeface="Georgia" panose="02040502050405020303" pitchFamily="18" charset="0"/>
              </a:rPr>
              <a:t>Linking Risk, Controls and Objectives</a:t>
            </a:r>
          </a:p>
        </p:txBody>
      </p:sp>
      <p:sp>
        <p:nvSpPr>
          <p:cNvPr id="4" name="Footer Placeholder 3">
            <a:extLst>
              <a:ext uri="{FF2B5EF4-FFF2-40B4-BE49-F238E27FC236}">
                <a16:creationId xmlns:a16="http://schemas.microsoft.com/office/drawing/2014/main" id="{617A97FE-65D2-E961-EBAD-B783F9D32D1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Rockwell"/>
                <a:ea typeface="+mn-ea"/>
                <a:cs typeface="+mn-cs"/>
              </a:rPr>
              <a:t>Confidential</a:t>
            </a:r>
          </a:p>
        </p:txBody>
      </p:sp>
      <p:sp>
        <p:nvSpPr>
          <p:cNvPr id="5" name="Slide Number Placeholder 4">
            <a:extLst>
              <a:ext uri="{FF2B5EF4-FFF2-40B4-BE49-F238E27FC236}">
                <a16:creationId xmlns:a16="http://schemas.microsoft.com/office/drawing/2014/main" id="{DD83F82B-63E1-31EC-2380-0800B583F8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B425A-A19B-3741-A70E-02B39884F94B}"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
        <p:nvSpPr>
          <p:cNvPr id="6" name="Arrow: Striped Right 5">
            <a:extLst>
              <a:ext uri="{FF2B5EF4-FFF2-40B4-BE49-F238E27FC236}">
                <a16:creationId xmlns:a16="http://schemas.microsoft.com/office/drawing/2014/main" id="{BEA8AEDA-DD71-9DF4-2912-EBDEC4FD6F4B}"/>
              </a:ext>
            </a:extLst>
          </p:cNvPr>
          <p:cNvSpPr/>
          <p:nvPr/>
        </p:nvSpPr>
        <p:spPr>
          <a:xfrm>
            <a:off x="1361440" y="3093720"/>
            <a:ext cx="3982720" cy="1524000"/>
          </a:xfrm>
          <a:prstGeom prst="stripedRightArrow">
            <a:avLst/>
          </a:prstGeom>
          <a:solidFill>
            <a:srgbClr val="002060"/>
          </a:solidFill>
          <a:ln>
            <a:solidFill>
              <a:srgbClr val="0D0A0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Business Objectives</a:t>
            </a:r>
          </a:p>
        </p:txBody>
      </p:sp>
      <p:pic>
        <p:nvPicPr>
          <p:cNvPr id="8" name="Graphic 7" descr="Target with solid fill">
            <a:extLst>
              <a:ext uri="{FF2B5EF4-FFF2-40B4-BE49-F238E27FC236}">
                <a16:creationId xmlns:a16="http://schemas.microsoft.com/office/drawing/2014/main" id="{FE533D8E-8195-40B0-7298-FB4097E80AC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067040" y="2656840"/>
            <a:ext cx="2387600" cy="2387600"/>
          </a:xfrm>
          <a:prstGeom prst="rect">
            <a:avLst/>
          </a:prstGeom>
        </p:spPr>
      </p:pic>
      <p:pic>
        <p:nvPicPr>
          <p:cNvPr id="12" name="Graphic 11" descr="Arrow: Straight with solid fill">
            <a:extLst>
              <a:ext uri="{FF2B5EF4-FFF2-40B4-BE49-F238E27FC236}">
                <a16:creationId xmlns:a16="http://schemas.microsoft.com/office/drawing/2014/main" id="{527A9BEC-4D99-2507-E4F8-863EE771D2C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5400000">
            <a:off x="2661921" y="4751107"/>
            <a:ext cx="914400" cy="914400"/>
          </a:xfrm>
          <a:prstGeom prst="rect">
            <a:avLst/>
          </a:prstGeom>
        </p:spPr>
      </p:pic>
      <p:pic>
        <p:nvPicPr>
          <p:cNvPr id="13" name="Graphic 12" descr="Arrow: Straight with solid fill">
            <a:extLst>
              <a:ext uri="{FF2B5EF4-FFF2-40B4-BE49-F238E27FC236}">
                <a16:creationId xmlns:a16="http://schemas.microsoft.com/office/drawing/2014/main" id="{264814F3-13F0-FC97-8FE6-29501FA555D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5400000">
            <a:off x="3210561" y="4751107"/>
            <a:ext cx="914400" cy="914400"/>
          </a:xfrm>
          <a:prstGeom prst="rect">
            <a:avLst/>
          </a:prstGeom>
        </p:spPr>
      </p:pic>
      <p:pic>
        <p:nvPicPr>
          <p:cNvPr id="14" name="Graphic 13" descr="Arrow: Straight with solid fill">
            <a:extLst>
              <a:ext uri="{FF2B5EF4-FFF2-40B4-BE49-F238E27FC236}">
                <a16:creationId xmlns:a16="http://schemas.microsoft.com/office/drawing/2014/main" id="{555086F2-EA50-1A6F-9742-3AB25F630F3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rot="5400000">
            <a:off x="2113281" y="4751107"/>
            <a:ext cx="914400" cy="914400"/>
          </a:xfrm>
          <a:prstGeom prst="rect">
            <a:avLst/>
          </a:prstGeom>
        </p:spPr>
      </p:pic>
      <p:pic>
        <p:nvPicPr>
          <p:cNvPr id="15" name="Graphic 14" descr="Arrow: Straight with solid fill">
            <a:extLst>
              <a:ext uri="{FF2B5EF4-FFF2-40B4-BE49-F238E27FC236}">
                <a16:creationId xmlns:a16="http://schemas.microsoft.com/office/drawing/2014/main" id="{E6F1FE8C-7292-A87A-3EEB-4406ED016B1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6200000">
            <a:off x="2661921" y="2045933"/>
            <a:ext cx="914400" cy="914400"/>
          </a:xfrm>
          <a:prstGeom prst="rect">
            <a:avLst/>
          </a:prstGeom>
        </p:spPr>
      </p:pic>
      <p:pic>
        <p:nvPicPr>
          <p:cNvPr id="16" name="Graphic 15" descr="Arrow: Straight with solid fill">
            <a:extLst>
              <a:ext uri="{FF2B5EF4-FFF2-40B4-BE49-F238E27FC236}">
                <a16:creationId xmlns:a16="http://schemas.microsoft.com/office/drawing/2014/main" id="{74133EA7-A678-E1E2-D03D-840686874AB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16200000">
            <a:off x="3210561" y="2045933"/>
            <a:ext cx="914400" cy="914400"/>
          </a:xfrm>
          <a:prstGeom prst="rect">
            <a:avLst/>
          </a:prstGeom>
        </p:spPr>
      </p:pic>
      <p:pic>
        <p:nvPicPr>
          <p:cNvPr id="17" name="Graphic 16" descr="Arrow: Straight with solid fill">
            <a:extLst>
              <a:ext uri="{FF2B5EF4-FFF2-40B4-BE49-F238E27FC236}">
                <a16:creationId xmlns:a16="http://schemas.microsoft.com/office/drawing/2014/main" id="{7A26A528-6DDC-EEE1-8080-93B557592B5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rot="16200000">
            <a:off x="2113281" y="2045933"/>
            <a:ext cx="914400" cy="914400"/>
          </a:xfrm>
          <a:prstGeom prst="rect">
            <a:avLst/>
          </a:prstGeom>
        </p:spPr>
      </p:pic>
      <p:sp>
        <p:nvSpPr>
          <p:cNvPr id="18" name="TextBox 17">
            <a:extLst>
              <a:ext uri="{FF2B5EF4-FFF2-40B4-BE49-F238E27FC236}">
                <a16:creationId xmlns:a16="http://schemas.microsoft.com/office/drawing/2014/main" id="{59CFB100-B562-86EF-F74A-2DD66ACC76B6}"/>
              </a:ext>
            </a:extLst>
          </p:cNvPr>
          <p:cNvSpPr txBox="1"/>
          <p:nvPr/>
        </p:nvSpPr>
        <p:spPr>
          <a:xfrm>
            <a:off x="7540657" y="5245705"/>
            <a:ext cx="344036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A0E"/>
                </a:solidFill>
                <a:effectLst/>
                <a:uLnTx/>
                <a:uFillTx/>
                <a:latin typeface="Georgia" panose="02040502050405020303" pitchFamily="18" charset="0"/>
                <a:ea typeface="+mn-ea"/>
                <a:cs typeface="+mn-cs"/>
              </a:rPr>
              <a:t>Desired Result/Outcome</a:t>
            </a:r>
          </a:p>
        </p:txBody>
      </p:sp>
      <p:sp>
        <p:nvSpPr>
          <p:cNvPr id="19" name="TextBox 18">
            <a:extLst>
              <a:ext uri="{FF2B5EF4-FFF2-40B4-BE49-F238E27FC236}">
                <a16:creationId xmlns:a16="http://schemas.microsoft.com/office/drawing/2014/main" id="{A7B756B5-EE93-D651-EA05-46FCA1876696}"/>
              </a:ext>
            </a:extLst>
          </p:cNvPr>
          <p:cNvSpPr txBox="1"/>
          <p:nvPr/>
        </p:nvSpPr>
        <p:spPr>
          <a:xfrm>
            <a:off x="2387600" y="1638400"/>
            <a:ext cx="14630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0A0E"/>
                </a:solidFill>
                <a:effectLst/>
                <a:uLnTx/>
                <a:uFillTx/>
                <a:latin typeface="Georgia" panose="02040502050405020303" pitchFamily="18" charset="0"/>
                <a:ea typeface="+mn-ea"/>
                <a:cs typeface="+mn-cs"/>
              </a:rPr>
              <a:t>Risk</a:t>
            </a:r>
          </a:p>
        </p:txBody>
      </p:sp>
      <p:sp>
        <p:nvSpPr>
          <p:cNvPr id="20" name="TextBox 19">
            <a:extLst>
              <a:ext uri="{FF2B5EF4-FFF2-40B4-BE49-F238E27FC236}">
                <a16:creationId xmlns:a16="http://schemas.microsoft.com/office/drawing/2014/main" id="{BF3105C6-BB87-7D14-E32F-8CFFFA871906}"/>
              </a:ext>
            </a:extLst>
          </p:cNvPr>
          <p:cNvSpPr txBox="1"/>
          <p:nvPr/>
        </p:nvSpPr>
        <p:spPr>
          <a:xfrm>
            <a:off x="2387600" y="5798894"/>
            <a:ext cx="14630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0A0E"/>
                </a:solidFill>
                <a:effectLst/>
                <a:uLnTx/>
                <a:uFillTx/>
                <a:latin typeface="Georgia" panose="02040502050405020303" pitchFamily="18" charset="0"/>
                <a:ea typeface="+mn-ea"/>
                <a:cs typeface="+mn-cs"/>
              </a:rPr>
              <a:t>Control</a:t>
            </a:r>
          </a:p>
        </p:txBody>
      </p:sp>
    </p:spTree>
    <p:extLst>
      <p:ext uri="{BB962C8B-B14F-4D97-AF65-F5344CB8AC3E}">
        <p14:creationId xmlns:p14="http://schemas.microsoft.com/office/powerpoint/2010/main" val="3491043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55E01-CE62-757C-B979-A7B115BFB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8DBF22-422B-D487-1EE5-8B0E10738166}"/>
              </a:ext>
            </a:extLst>
          </p:cNvPr>
          <p:cNvSpPr>
            <a:spLocks noGrp="1"/>
          </p:cNvSpPr>
          <p:nvPr>
            <p:ph type="title"/>
          </p:nvPr>
        </p:nvSpPr>
        <p:spPr/>
        <p:txBody>
          <a:bodyPr/>
          <a:lstStyle/>
          <a:p>
            <a:r>
              <a:rPr lang="en-US" dirty="0">
                <a:solidFill>
                  <a:srgbClr val="0D0A0E"/>
                </a:solidFill>
                <a:latin typeface="Georgia" panose="02040502050405020303" pitchFamily="18" charset="0"/>
              </a:rPr>
              <a:t>Linking Risk, Controls and Objectives</a:t>
            </a:r>
          </a:p>
        </p:txBody>
      </p:sp>
      <p:sp>
        <p:nvSpPr>
          <p:cNvPr id="4" name="Footer Placeholder 3">
            <a:extLst>
              <a:ext uri="{FF2B5EF4-FFF2-40B4-BE49-F238E27FC236}">
                <a16:creationId xmlns:a16="http://schemas.microsoft.com/office/drawing/2014/main" id="{A2FC20D3-46D2-6366-F13A-BBDBE35CAFB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Rockwell"/>
                <a:ea typeface="+mn-ea"/>
                <a:cs typeface="+mn-cs"/>
              </a:rPr>
              <a:t>Confidential</a:t>
            </a:r>
          </a:p>
        </p:txBody>
      </p:sp>
      <p:sp>
        <p:nvSpPr>
          <p:cNvPr id="5" name="Slide Number Placeholder 4">
            <a:extLst>
              <a:ext uri="{FF2B5EF4-FFF2-40B4-BE49-F238E27FC236}">
                <a16:creationId xmlns:a16="http://schemas.microsoft.com/office/drawing/2014/main" id="{3F0C50A4-6F9F-5256-6A55-4290D753D1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B425A-A19B-3741-A70E-02B39884F94B}"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
        <p:nvSpPr>
          <p:cNvPr id="6" name="Arrow: Striped Right 5">
            <a:extLst>
              <a:ext uri="{FF2B5EF4-FFF2-40B4-BE49-F238E27FC236}">
                <a16:creationId xmlns:a16="http://schemas.microsoft.com/office/drawing/2014/main" id="{B804A72B-8D39-27A3-F7A7-7296BB3964B5}"/>
              </a:ext>
            </a:extLst>
          </p:cNvPr>
          <p:cNvSpPr/>
          <p:nvPr/>
        </p:nvSpPr>
        <p:spPr>
          <a:xfrm rot="1020434">
            <a:off x="1361440" y="3093720"/>
            <a:ext cx="3982720" cy="1524000"/>
          </a:xfrm>
          <a:prstGeom prst="stripedRightArrow">
            <a:avLst/>
          </a:prstGeom>
          <a:solidFill>
            <a:srgbClr val="002060"/>
          </a:solidFill>
          <a:ln>
            <a:solidFill>
              <a:srgbClr val="0D0A0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Business Objectives</a:t>
            </a:r>
          </a:p>
        </p:txBody>
      </p:sp>
      <p:pic>
        <p:nvPicPr>
          <p:cNvPr id="8" name="Graphic 7" descr="Target with solid fill">
            <a:extLst>
              <a:ext uri="{FF2B5EF4-FFF2-40B4-BE49-F238E27FC236}">
                <a16:creationId xmlns:a16="http://schemas.microsoft.com/office/drawing/2014/main" id="{2F82BDCD-A1BB-A24C-7765-EF298F0024A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067040" y="2656840"/>
            <a:ext cx="2387600" cy="2387600"/>
          </a:xfrm>
          <a:prstGeom prst="rect">
            <a:avLst/>
          </a:prstGeom>
        </p:spPr>
      </p:pic>
      <p:sp>
        <p:nvSpPr>
          <p:cNvPr id="18" name="TextBox 17">
            <a:extLst>
              <a:ext uri="{FF2B5EF4-FFF2-40B4-BE49-F238E27FC236}">
                <a16:creationId xmlns:a16="http://schemas.microsoft.com/office/drawing/2014/main" id="{A3A25538-B97A-E5E5-3958-734179B09359}"/>
              </a:ext>
            </a:extLst>
          </p:cNvPr>
          <p:cNvSpPr txBox="1"/>
          <p:nvPr/>
        </p:nvSpPr>
        <p:spPr>
          <a:xfrm>
            <a:off x="7540657" y="5245705"/>
            <a:ext cx="344036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A0E"/>
                </a:solidFill>
                <a:effectLst/>
                <a:uLnTx/>
                <a:uFillTx/>
                <a:latin typeface="Georgia" panose="02040502050405020303" pitchFamily="18" charset="0"/>
                <a:ea typeface="+mn-ea"/>
                <a:cs typeface="+mn-cs"/>
              </a:rPr>
              <a:t>Desired Result/Outcome</a:t>
            </a:r>
          </a:p>
        </p:txBody>
      </p:sp>
      <p:grpSp>
        <p:nvGrpSpPr>
          <p:cNvPr id="7" name="Group 6">
            <a:extLst>
              <a:ext uri="{FF2B5EF4-FFF2-40B4-BE49-F238E27FC236}">
                <a16:creationId xmlns:a16="http://schemas.microsoft.com/office/drawing/2014/main" id="{247ADBAA-5257-5D49-5C71-3D6859A23B13}"/>
              </a:ext>
            </a:extLst>
          </p:cNvPr>
          <p:cNvGrpSpPr/>
          <p:nvPr/>
        </p:nvGrpSpPr>
        <p:grpSpPr>
          <a:xfrm rot="1082472">
            <a:off x="2319276" y="1828056"/>
            <a:ext cx="2011680" cy="1321933"/>
            <a:chOff x="2113281" y="1638400"/>
            <a:chExt cx="2011680" cy="1321933"/>
          </a:xfrm>
        </p:grpSpPr>
        <p:grpSp>
          <p:nvGrpSpPr>
            <p:cNvPr id="3" name="Group 2">
              <a:extLst>
                <a:ext uri="{FF2B5EF4-FFF2-40B4-BE49-F238E27FC236}">
                  <a16:creationId xmlns:a16="http://schemas.microsoft.com/office/drawing/2014/main" id="{F8A27B17-11C3-1BAA-9B03-B6A8BBEBEA44}"/>
                </a:ext>
              </a:extLst>
            </p:cNvPr>
            <p:cNvGrpSpPr/>
            <p:nvPr/>
          </p:nvGrpSpPr>
          <p:grpSpPr>
            <a:xfrm>
              <a:off x="2113281" y="2045933"/>
              <a:ext cx="2011680" cy="914400"/>
              <a:chOff x="2113281" y="2045933"/>
              <a:chExt cx="2011680" cy="914400"/>
            </a:xfrm>
          </p:grpSpPr>
          <p:pic>
            <p:nvPicPr>
              <p:cNvPr id="15" name="Graphic 14" descr="Arrow: Straight with solid fill">
                <a:extLst>
                  <a:ext uri="{FF2B5EF4-FFF2-40B4-BE49-F238E27FC236}">
                    <a16:creationId xmlns:a16="http://schemas.microsoft.com/office/drawing/2014/main" id="{49629BEB-5C6E-ED61-084C-46BB7D43FE4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6200000">
                <a:off x="2661921" y="2045933"/>
                <a:ext cx="914400" cy="914400"/>
              </a:xfrm>
              <a:prstGeom prst="rect">
                <a:avLst/>
              </a:prstGeom>
            </p:spPr>
          </p:pic>
          <p:pic>
            <p:nvPicPr>
              <p:cNvPr id="16" name="Graphic 15" descr="Arrow: Straight with solid fill">
                <a:extLst>
                  <a:ext uri="{FF2B5EF4-FFF2-40B4-BE49-F238E27FC236}">
                    <a16:creationId xmlns:a16="http://schemas.microsoft.com/office/drawing/2014/main" id="{27F700B5-3187-731C-5C6D-6A6FEFB8C7F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16200000">
                <a:off x="3210561" y="2045933"/>
                <a:ext cx="914400" cy="914400"/>
              </a:xfrm>
              <a:prstGeom prst="rect">
                <a:avLst/>
              </a:prstGeom>
            </p:spPr>
          </p:pic>
          <p:pic>
            <p:nvPicPr>
              <p:cNvPr id="17" name="Graphic 16" descr="Arrow: Straight with solid fill">
                <a:extLst>
                  <a:ext uri="{FF2B5EF4-FFF2-40B4-BE49-F238E27FC236}">
                    <a16:creationId xmlns:a16="http://schemas.microsoft.com/office/drawing/2014/main" id="{2749C350-53DB-9B6F-EB94-CBBA7DF8CA5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rot="16200000">
                <a:off x="2113281" y="2045933"/>
                <a:ext cx="914400" cy="914400"/>
              </a:xfrm>
              <a:prstGeom prst="rect">
                <a:avLst/>
              </a:prstGeom>
            </p:spPr>
          </p:pic>
        </p:grpSp>
        <p:sp>
          <p:nvSpPr>
            <p:cNvPr id="19" name="TextBox 18">
              <a:extLst>
                <a:ext uri="{FF2B5EF4-FFF2-40B4-BE49-F238E27FC236}">
                  <a16:creationId xmlns:a16="http://schemas.microsoft.com/office/drawing/2014/main" id="{8E353909-FEB8-A3A4-561F-184F3EC363FF}"/>
                </a:ext>
              </a:extLst>
            </p:cNvPr>
            <p:cNvSpPr txBox="1"/>
            <p:nvPr/>
          </p:nvSpPr>
          <p:spPr>
            <a:xfrm>
              <a:off x="2387600" y="1638400"/>
              <a:ext cx="14630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0A0E"/>
                  </a:solidFill>
                  <a:effectLst/>
                  <a:uLnTx/>
                  <a:uFillTx/>
                  <a:latin typeface="Georgia" panose="02040502050405020303" pitchFamily="18" charset="0"/>
                  <a:ea typeface="+mn-ea"/>
                  <a:cs typeface="+mn-cs"/>
                </a:rPr>
                <a:t>Risk</a:t>
              </a:r>
            </a:p>
          </p:txBody>
        </p:sp>
      </p:grpSp>
      <p:grpSp>
        <p:nvGrpSpPr>
          <p:cNvPr id="9" name="Group 8">
            <a:extLst>
              <a:ext uri="{FF2B5EF4-FFF2-40B4-BE49-F238E27FC236}">
                <a16:creationId xmlns:a16="http://schemas.microsoft.com/office/drawing/2014/main" id="{83CD68CE-D58E-58E0-76B1-787DE1E83F6A}"/>
              </a:ext>
            </a:extLst>
          </p:cNvPr>
          <p:cNvGrpSpPr/>
          <p:nvPr/>
        </p:nvGrpSpPr>
        <p:grpSpPr>
          <a:xfrm rot="1038965">
            <a:off x="1606684" y="4300827"/>
            <a:ext cx="2011680" cy="1417119"/>
            <a:chOff x="2113281" y="4751107"/>
            <a:chExt cx="2011680" cy="1417119"/>
          </a:xfrm>
        </p:grpSpPr>
        <p:pic>
          <p:nvPicPr>
            <p:cNvPr id="12" name="Graphic 11" descr="Arrow: Straight with solid fill">
              <a:extLst>
                <a:ext uri="{FF2B5EF4-FFF2-40B4-BE49-F238E27FC236}">
                  <a16:creationId xmlns:a16="http://schemas.microsoft.com/office/drawing/2014/main" id="{CDDA4403-94FD-11B1-87B3-C414F217967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5400000">
              <a:off x="2661921" y="4751107"/>
              <a:ext cx="914400" cy="914400"/>
            </a:xfrm>
            <a:prstGeom prst="rect">
              <a:avLst/>
            </a:prstGeom>
          </p:spPr>
        </p:pic>
        <p:pic>
          <p:nvPicPr>
            <p:cNvPr id="13" name="Graphic 12" descr="Arrow: Straight with solid fill">
              <a:extLst>
                <a:ext uri="{FF2B5EF4-FFF2-40B4-BE49-F238E27FC236}">
                  <a16:creationId xmlns:a16="http://schemas.microsoft.com/office/drawing/2014/main" id="{4A852248-A0C3-348B-67FD-A1CB8A03E66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5400000">
              <a:off x="3210561" y="4751107"/>
              <a:ext cx="914400" cy="914400"/>
            </a:xfrm>
            <a:prstGeom prst="rect">
              <a:avLst/>
            </a:prstGeom>
          </p:spPr>
        </p:pic>
        <p:pic>
          <p:nvPicPr>
            <p:cNvPr id="14" name="Graphic 13" descr="Arrow: Straight with solid fill">
              <a:extLst>
                <a:ext uri="{FF2B5EF4-FFF2-40B4-BE49-F238E27FC236}">
                  <a16:creationId xmlns:a16="http://schemas.microsoft.com/office/drawing/2014/main" id="{2912710C-BB92-E304-6BEC-E915069CB1D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rot="5400000">
              <a:off x="2113281" y="4751107"/>
              <a:ext cx="914400" cy="914400"/>
            </a:xfrm>
            <a:prstGeom prst="rect">
              <a:avLst/>
            </a:prstGeom>
          </p:spPr>
        </p:pic>
        <p:sp>
          <p:nvSpPr>
            <p:cNvPr id="20" name="TextBox 19">
              <a:extLst>
                <a:ext uri="{FF2B5EF4-FFF2-40B4-BE49-F238E27FC236}">
                  <a16:creationId xmlns:a16="http://schemas.microsoft.com/office/drawing/2014/main" id="{E6B96F2A-E983-060A-58A9-A1BEDF895A66}"/>
                </a:ext>
              </a:extLst>
            </p:cNvPr>
            <p:cNvSpPr txBox="1"/>
            <p:nvPr/>
          </p:nvSpPr>
          <p:spPr>
            <a:xfrm>
              <a:off x="2387600" y="5798894"/>
              <a:ext cx="14630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0A0E"/>
                  </a:solidFill>
                  <a:effectLst/>
                  <a:uLnTx/>
                  <a:uFillTx/>
                  <a:latin typeface="Georgia" panose="02040502050405020303" pitchFamily="18" charset="0"/>
                  <a:ea typeface="+mn-ea"/>
                  <a:cs typeface="+mn-cs"/>
                </a:rPr>
                <a:t>Control</a:t>
              </a:r>
            </a:p>
          </p:txBody>
        </p:sp>
      </p:grpSp>
      <p:pic>
        <p:nvPicPr>
          <p:cNvPr id="10" name="Graphic 9" descr="Arrow: Straight with solid fill">
            <a:extLst>
              <a:ext uri="{FF2B5EF4-FFF2-40B4-BE49-F238E27FC236}">
                <a16:creationId xmlns:a16="http://schemas.microsoft.com/office/drawing/2014/main" id="{DB046B79-CE5D-E657-2B38-589776B24115}"/>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rot="17493095">
            <a:off x="3818159" y="2566373"/>
            <a:ext cx="914400" cy="914400"/>
          </a:xfrm>
          <a:prstGeom prst="rect">
            <a:avLst/>
          </a:prstGeom>
        </p:spPr>
      </p:pic>
      <p:pic>
        <p:nvPicPr>
          <p:cNvPr id="11" name="Graphic 10" descr="Arrow: Straight with solid fill">
            <a:extLst>
              <a:ext uri="{FF2B5EF4-FFF2-40B4-BE49-F238E27FC236}">
                <a16:creationId xmlns:a16="http://schemas.microsoft.com/office/drawing/2014/main" id="{A6F1CE19-E7AA-8A14-DB83-B36CC90062D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rot="17493095">
            <a:off x="1810965" y="1875411"/>
            <a:ext cx="914400" cy="914400"/>
          </a:xfrm>
          <a:prstGeom prst="rect">
            <a:avLst/>
          </a:prstGeom>
        </p:spPr>
      </p:pic>
    </p:spTree>
    <p:extLst>
      <p:ext uri="{BB962C8B-B14F-4D97-AF65-F5344CB8AC3E}">
        <p14:creationId xmlns:p14="http://schemas.microsoft.com/office/powerpoint/2010/main" val="807919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058E6-7698-FCED-ADC1-855AC134A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E9077A-BADF-8A36-6061-EC8C17EDE41D}"/>
              </a:ext>
            </a:extLst>
          </p:cNvPr>
          <p:cNvSpPr>
            <a:spLocks noGrp="1"/>
          </p:cNvSpPr>
          <p:nvPr>
            <p:ph type="title"/>
          </p:nvPr>
        </p:nvSpPr>
        <p:spPr/>
        <p:txBody>
          <a:bodyPr/>
          <a:lstStyle/>
          <a:p>
            <a:r>
              <a:rPr lang="en-US" dirty="0">
                <a:solidFill>
                  <a:srgbClr val="0D0A0E"/>
                </a:solidFill>
                <a:latin typeface="Georgia" panose="02040502050405020303" pitchFamily="18" charset="0"/>
              </a:rPr>
              <a:t>Linking Risk, Controls and Objectives</a:t>
            </a:r>
          </a:p>
        </p:txBody>
      </p:sp>
      <p:sp>
        <p:nvSpPr>
          <p:cNvPr id="4" name="Footer Placeholder 3">
            <a:extLst>
              <a:ext uri="{FF2B5EF4-FFF2-40B4-BE49-F238E27FC236}">
                <a16:creationId xmlns:a16="http://schemas.microsoft.com/office/drawing/2014/main" id="{DB011BBE-5BAF-B2C3-09EC-76DA364D50B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Rockwell"/>
                <a:ea typeface="+mn-ea"/>
                <a:cs typeface="+mn-cs"/>
              </a:rPr>
              <a:t>Confidential</a:t>
            </a:r>
          </a:p>
        </p:txBody>
      </p:sp>
      <p:sp>
        <p:nvSpPr>
          <p:cNvPr id="5" name="Slide Number Placeholder 4">
            <a:extLst>
              <a:ext uri="{FF2B5EF4-FFF2-40B4-BE49-F238E27FC236}">
                <a16:creationId xmlns:a16="http://schemas.microsoft.com/office/drawing/2014/main" id="{773C4682-B24B-4E6E-2623-20833CD1E9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B425A-A19B-3741-A70E-02B39884F94B}"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
        <p:nvSpPr>
          <p:cNvPr id="6" name="Arrow: Striped Right 5">
            <a:extLst>
              <a:ext uri="{FF2B5EF4-FFF2-40B4-BE49-F238E27FC236}">
                <a16:creationId xmlns:a16="http://schemas.microsoft.com/office/drawing/2014/main" id="{2380F5ED-1AC7-F67B-D646-4E840F6AFEF2}"/>
              </a:ext>
            </a:extLst>
          </p:cNvPr>
          <p:cNvSpPr/>
          <p:nvPr/>
        </p:nvSpPr>
        <p:spPr>
          <a:xfrm rot="20605537">
            <a:off x="1361440" y="3093720"/>
            <a:ext cx="3982720" cy="1524000"/>
          </a:xfrm>
          <a:prstGeom prst="stripedRightArrow">
            <a:avLst/>
          </a:prstGeom>
          <a:solidFill>
            <a:srgbClr val="002060"/>
          </a:solidFill>
          <a:ln>
            <a:solidFill>
              <a:srgbClr val="0D0A0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Business Objectives</a:t>
            </a:r>
          </a:p>
        </p:txBody>
      </p:sp>
      <p:pic>
        <p:nvPicPr>
          <p:cNvPr id="8" name="Graphic 7" descr="Target with solid fill">
            <a:extLst>
              <a:ext uri="{FF2B5EF4-FFF2-40B4-BE49-F238E27FC236}">
                <a16:creationId xmlns:a16="http://schemas.microsoft.com/office/drawing/2014/main" id="{88EF2350-2852-934D-ECDE-CA0D3B390F9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067040" y="2656840"/>
            <a:ext cx="2387600" cy="2387600"/>
          </a:xfrm>
          <a:prstGeom prst="rect">
            <a:avLst/>
          </a:prstGeom>
        </p:spPr>
      </p:pic>
      <p:sp>
        <p:nvSpPr>
          <p:cNvPr id="18" name="TextBox 17">
            <a:extLst>
              <a:ext uri="{FF2B5EF4-FFF2-40B4-BE49-F238E27FC236}">
                <a16:creationId xmlns:a16="http://schemas.microsoft.com/office/drawing/2014/main" id="{ACC194AC-0667-1157-446B-B64CB4BE1F1D}"/>
              </a:ext>
            </a:extLst>
          </p:cNvPr>
          <p:cNvSpPr txBox="1"/>
          <p:nvPr/>
        </p:nvSpPr>
        <p:spPr>
          <a:xfrm>
            <a:off x="7540657" y="5245705"/>
            <a:ext cx="344036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A0E"/>
                </a:solidFill>
                <a:effectLst/>
                <a:uLnTx/>
                <a:uFillTx/>
                <a:latin typeface="Georgia" panose="02040502050405020303" pitchFamily="18" charset="0"/>
                <a:ea typeface="+mn-ea"/>
                <a:cs typeface="+mn-cs"/>
              </a:rPr>
              <a:t>Desired Result/Outcome</a:t>
            </a:r>
          </a:p>
        </p:txBody>
      </p:sp>
      <p:grpSp>
        <p:nvGrpSpPr>
          <p:cNvPr id="10" name="Group 9">
            <a:extLst>
              <a:ext uri="{FF2B5EF4-FFF2-40B4-BE49-F238E27FC236}">
                <a16:creationId xmlns:a16="http://schemas.microsoft.com/office/drawing/2014/main" id="{E61EBC09-332F-C225-0F19-FE36C05818B5}"/>
              </a:ext>
            </a:extLst>
          </p:cNvPr>
          <p:cNvGrpSpPr/>
          <p:nvPr/>
        </p:nvGrpSpPr>
        <p:grpSpPr>
          <a:xfrm rot="20696040">
            <a:off x="1719288" y="2044169"/>
            <a:ext cx="2011680" cy="1321933"/>
            <a:chOff x="2113281" y="1638400"/>
            <a:chExt cx="2011680" cy="1321933"/>
          </a:xfrm>
        </p:grpSpPr>
        <p:pic>
          <p:nvPicPr>
            <p:cNvPr id="15" name="Graphic 14" descr="Arrow: Straight with solid fill">
              <a:extLst>
                <a:ext uri="{FF2B5EF4-FFF2-40B4-BE49-F238E27FC236}">
                  <a16:creationId xmlns:a16="http://schemas.microsoft.com/office/drawing/2014/main" id="{C14E1CBC-F70E-72CA-B6EA-34AA8647BC6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6200000">
              <a:off x="2661921" y="2045933"/>
              <a:ext cx="914400" cy="914400"/>
            </a:xfrm>
            <a:prstGeom prst="rect">
              <a:avLst/>
            </a:prstGeom>
          </p:spPr>
        </p:pic>
        <p:pic>
          <p:nvPicPr>
            <p:cNvPr id="16" name="Graphic 15" descr="Arrow: Straight with solid fill">
              <a:extLst>
                <a:ext uri="{FF2B5EF4-FFF2-40B4-BE49-F238E27FC236}">
                  <a16:creationId xmlns:a16="http://schemas.microsoft.com/office/drawing/2014/main" id="{4053B852-F2AC-1C44-9B01-3BB5475A686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16200000">
              <a:off x="3210561" y="2045933"/>
              <a:ext cx="914400" cy="914400"/>
            </a:xfrm>
            <a:prstGeom prst="rect">
              <a:avLst/>
            </a:prstGeom>
          </p:spPr>
        </p:pic>
        <p:pic>
          <p:nvPicPr>
            <p:cNvPr id="17" name="Graphic 16" descr="Arrow: Straight with solid fill">
              <a:extLst>
                <a:ext uri="{FF2B5EF4-FFF2-40B4-BE49-F238E27FC236}">
                  <a16:creationId xmlns:a16="http://schemas.microsoft.com/office/drawing/2014/main" id="{4E26DBBB-3696-FF5C-469F-2041764B934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rot="16200000">
              <a:off x="2113281" y="2045933"/>
              <a:ext cx="914400" cy="914400"/>
            </a:xfrm>
            <a:prstGeom prst="rect">
              <a:avLst/>
            </a:prstGeom>
          </p:spPr>
        </p:pic>
        <p:sp>
          <p:nvSpPr>
            <p:cNvPr id="19" name="TextBox 18">
              <a:extLst>
                <a:ext uri="{FF2B5EF4-FFF2-40B4-BE49-F238E27FC236}">
                  <a16:creationId xmlns:a16="http://schemas.microsoft.com/office/drawing/2014/main" id="{CA0422BC-2175-7EB3-66DC-F639B9E3C59F}"/>
                </a:ext>
              </a:extLst>
            </p:cNvPr>
            <p:cNvSpPr txBox="1"/>
            <p:nvPr/>
          </p:nvSpPr>
          <p:spPr>
            <a:xfrm>
              <a:off x="2387600" y="1638400"/>
              <a:ext cx="14630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0A0E"/>
                  </a:solidFill>
                  <a:effectLst/>
                  <a:uLnTx/>
                  <a:uFillTx/>
                  <a:latin typeface="Georgia" panose="02040502050405020303" pitchFamily="18" charset="0"/>
                  <a:ea typeface="+mn-ea"/>
                  <a:cs typeface="+mn-cs"/>
                </a:rPr>
                <a:t>Risk</a:t>
              </a:r>
            </a:p>
          </p:txBody>
        </p:sp>
      </p:grpSp>
      <p:grpSp>
        <p:nvGrpSpPr>
          <p:cNvPr id="9" name="Group 8">
            <a:extLst>
              <a:ext uri="{FF2B5EF4-FFF2-40B4-BE49-F238E27FC236}">
                <a16:creationId xmlns:a16="http://schemas.microsoft.com/office/drawing/2014/main" id="{1511C650-E74F-387C-861C-C95A0958BDED}"/>
              </a:ext>
            </a:extLst>
          </p:cNvPr>
          <p:cNvGrpSpPr/>
          <p:nvPr/>
        </p:nvGrpSpPr>
        <p:grpSpPr>
          <a:xfrm rot="20648595">
            <a:off x="1861153" y="4517694"/>
            <a:ext cx="3069289" cy="1419131"/>
            <a:chOff x="1564641" y="4749095"/>
            <a:chExt cx="3069289" cy="1419131"/>
          </a:xfrm>
        </p:grpSpPr>
        <p:pic>
          <p:nvPicPr>
            <p:cNvPr id="12" name="Graphic 11" descr="Arrow: Straight with solid fill">
              <a:extLst>
                <a:ext uri="{FF2B5EF4-FFF2-40B4-BE49-F238E27FC236}">
                  <a16:creationId xmlns:a16="http://schemas.microsoft.com/office/drawing/2014/main" id="{F766F678-AE6A-C89E-4A95-92FABC5EAE5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5400000">
              <a:off x="2661921" y="4751107"/>
              <a:ext cx="914400" cy="914400"/>
            </a:xfrm>
            <a:prstGeom prst="rect">
              <a:avLst/>
            </a:prstGeom>
          </p:spPr>
        </p:pic>
        <p:pic>
          <p:nvPicPr>
            <p:cNvPr id="13" name="Graphic 12" descr="Arrow: Straight with solid fill">
              <a:extLst>
                <a:ext uri="{FF2B5EF4-FFF2-40B4-BE49-F238E27FC236}">
                  <a16:creationId xmlns:a16="http://schemas.microsoft.com/office/drawing/2014/main" id="{16B10CD3-0DF7-ACC7-841B-7BF04A9030A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5400000">
              <a:off x="3210561" y="4751107"/>
              <a:ext cx="914400" cy="914400"/>
            </a:xfrm>
            <a:prstGeom prst="rect">
              <a:avLst/>
            </a:prstGeom>
          </p:spPr>
        </p:pic>
        <p:pic>
          <p:nvPicPr>
            <p:cNvPr id="14" name="Graphic 13" descr="Arrow: Straight with solid fill">
              <a:extLst>
                <a:ext uri="{FF2B5EF4-FFF2-40B4-BE49-F238E27FC236}">
                  <a16:creationId xmlns:a16="http://schemas.microsoft.com/office/drawing/2014/main" id="{BC331E4B-0F34-4B86-757A-B8CB72BBE1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rot="5400000">
              <a:off x="2113281" y="4751107"/>
              <a:ext cx="914400" cy="914400"/>
            </a:xfrm>
            <a:prstGeom prst="rect">
              <a:avLst/>
            </a:prstGeom>
          </p:spPr>
        </p:pic>
        <p:sp>
          <p:nvSpPr>
            <p:cNvPr id="20" name="TextBox 19">
              <a:extLst>
                <a:ext uri="{FF2B5EF4-FFF2-40B4-BE49-F238E27FC236}">
                  <a16:creationId xmlns:a16="http://schemas.microsoft.com/office/drawing/2014/main" id="{FA67AF9C-7DFE-2140-B5C3-964721DC562B}"/>
                </a:ext>
              </a:extLst>
            </p:cNvPr>
            <p:cNvSpPr txBox="1"/>
            <p:nvPr/>
          </p:nvSpPr>
          <p:spPr>
            <a:xfrm>
              <a:off x="2387600" y="5798894"/>
              <a:ext cx="14630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0A0E"/>
                  </a:solidFill>
                  <a:effectLst/>
                  <a:uLnTx/>
                  <a:uFillTx/>
                  <a:latin typeface="Georgia" panose="02040502050405020303" pitchFamily="18" charset="0"/>
                  <a:ea typeface="+mn-ea"/>
                  <a:cs typeface="+mn-cs"/>
                </a:rPr>
                <a:t>Control</a:t>
              </a:r>
            </a:p>
          </p:txBody>
        </p:sp>
        <p:pic>
          <p:nvPicPr>
            <p:cNvPr id="3" name="Graphic 2" descr="Arrow: Straight with solid fill">
              <a:extLst>
                <a:ext uri="{FF2B5EF4-FFF2-40B4-BE49-F238E27FC236}">
                  <a16:creationId xmlns:a16="http://schemas.microsoft.com/office/drawing/2014/main" id="{C3FF9D75-BF39-BA59-671D-6DB5DCA83AA1}"/>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rot="5400000">
              <a:off x="1564641" y="4749095"/>
              <a:ext cx="914400" cy="914400"/>
            </a:xfrm>
            <a:prstGeom prst="rect">
              <a:avLst/>
            </a:prstGeom>
          </p:spPr>
        </p:pic>
        <p:pic>
          <p:nvPicPr>
            <p:cNvPr id="7" name="Graphic 6" descr="Arrow: Straight with solid fill">
              <a:extLst>
                <a:ext uri="{FF2B5EF4-FFF2-40B4-BE49-F238E27FC236}">
                  <a16:creationId xmlns:a16="http://schemas.microsoft.com/office/drawing/2014/main" id="{9158B39F-F06E-D331-B6FC-A1A6CB2B317E}"/>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rot="5400000">
              <a:off x="3719530" y="4756814"/>
              <a:ext cx="914400" cy="914400"/>
            </a:xfrm>
            <a:prstGeom prst="rect">
              <a:avLst/>
            </a:prstGeom>
          </p:spPr>
        </p:pic>
      </p:grpSp>
    </p:spTree>
    <p:extLst>
      <p:ext uri="{BB962C8B-B14F-4D97-AF65-F5344CB8AC3E}">
        <p14:creationId xmlns:p14="http://schemas.microsoft.com/office/powerpoint/2010/main" val="535350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A8E2-30C6-0153-451C-F32D95089C41}"/>
              </a:ext>
            </a:extLst>
          </p:cNvPr>
          <p:cNvSpPr>
            <a:spLocks noGrp="1"/>
          </p:cNvSpPr>
          <p:nvPr>
            <p:ph type="title"/>
          </p:nvPr>
        </p:nvSpPr>
        <p:spPr/>
        <p:txBody>
          <a:bodyPr/>
          <a:lstStyle/>
          <a:p>
            <a:r>
              <a:rPr lang="en-US" dirty="0">
                <a:solidFill>
                  <a:srgbClr val="0D0A0E"/>
                </a:solidFill>
                <a:latin typeface="Georgia" panose="02040502050405020303" pitchFamily="18" charset="0"/>
              </a:rPr>
              <a:t>Components of Risk</a:t>
            </a:r>
          </a:p>
        </p:txBody>
      </p:sp>
      <p:sp>
        <p:nvSpPr>
          <p:cNvPr id="4" name="Footer Placeholder 3">
            <a:extLst>
              <a:ext uri="{FF2B5EF4-FFF2-40B4-BE49-F238E27FC236}">
                <a16:creationId xmlns:a16="http://schemas.microsoft.com/office/drawing/2014/main" id="{B99473B6-4A59-9DCE-91E5-414B9D301A0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Rockwell"/>
                <a:ea typeface="+mn-ea"/>
                <a:cs typeface="+mn-cs"/>
              </a:rPr>
              <a:t>Confidential</a:t>
            </a:r>
          </a:p>
        </p:txBody>
      </p:sp>
      <p:sp>
        <p:nvSpPr>
          <p:cNvPr id="5" name="Slide Number Placeholder 4">
            <a:extLst>
              <a:ext uri="{FF2B5EF4-FFF2-40B4-BE49-F238E27FC236}">
                <a16:creationId xmlns:a16="http://schemas.microsoft.com/office/drawing/2014/main" id="{0679BD1C-D09F-B854-095C-45626DEE9C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B425A-A19B-3741-A70E-02B39884F94B}"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
        <p:nvSpPr>
          <p:cNvPr id="7" name="Rectangle 6">
            <a:extLst>
              <a:ext uri="{FF2B5EF4-FFF2-40B4-BE49-F238E27FC236}">
                <a16:creationId xmlns:a16="http://schemas.microsoft.com/office/drawing/2014/main" id="{6DC1DB47-C5ED-AAE2-EFE7-78ECB92BADF9}"/>
              </a:ext>
            </a:extLst>
          </p:cNvPr>
          <p:cNvSpPr/>
          <p:nvPr/>
        </p:nvSpPr>
        <p:spPr>
          <a:xfrm>
            <a:off x="1858684" y="2619973"/>
            <a:ext cx="3345305" cy="2753360"/>
          </a:xfrm>
          <a:custGeom>
            <a:avLst/>
            <a:gdLst>
              <a:gd name="connsiteX0" fmla="*/ 0 w 3446905"/>
              <a:gd name="connsiteY0" fmla="*/ 0 h 2743200"/>
              <a:gd name="connsiteX1" fmla="*/ 3446905 w 3446905"/>
              <a:gd name="connsiteY1" fmla="*/ 0 h 2743200"/>
              <a:gd name="connsiteX2" fmla="*/ 3446905 w 3446905"/>
              <a:gd name="connsiteY2" fmla="*/ 2743200 h 2743200"/>
              <a:gd name="connsiteX3" fmla="*/ 0 w 3446905"/>
              <a:gd name="connsiteY3" fmla="*/ 2743200 h 2743200"/>
              <a:gd name="connsiteX4" fmla="*/ 0 w 3446905"/>
              <a:gd name="connsiteY4" fmla="*/ 0 h 2743200"/>
              <a:gd name="connsiteX0" fmla="*/ 0 w 3446905"/>
              <a:gd name="connsiteY0" fmla="*/ 0 h 2743200"/>
              <a:gd name="connsiteX1" fmla="*/ 2075305 w 3446905"/>
              <a:gd name="connsiteY1" fmla="*/ 40640 h 2743200"/>
              <a:gd name="connsiteX2" fmla="*/ 3446905 w 3446905"/>
              <a:gd name="connsiteY2" fmla="*/ 2743200 h 2743200"/>
              <a:gd name="connsiteX3" fmla="*/ 0 w 3446905"/>
              <a:gd name="connsiteY3" fmla="*/ 2743200 h 2743200"/>
              <a:gd name="connsiteX4" fmla="*/ 0 w 3446905"/>
              <a:gd name="connsiteY4" fmla="*/ 0 h 2743200"/>
              <a:gd name="connsiteX0" fmla="*/ 0 w 3446905"/>
              <a:gd name="connsiteY0" fmla="*/ 0 h 2743200"/>
              <a:gd name="connsiteX1" fmla="*/ 2075305 w 3446905"/>
              <a:gd name="connsiteY1" fmla="*/ 40640 h 2743200"/>
              <a:gd name="connsiteX2" fmla="*/ 3446905 w 3446905"/>
              <a:gd name="connsiteY2" fmla="*/ 2743200 h 2743200"/>
              <a:gd name="connsiteX3" fmla="*/ 0 w 3446905"/>
              <a:gd name="connsiteY3" fmla="*/ 2743200 h 2743200"/>
              <a:gd name="connsiteX4" fmla="*/ 0 w 3446905"/>
              <a:gd name="connsiteY4" fmla="*/ 0 h 2743200"/>
              <a:gd name="connsiteX0" fmla="*/ 0 w 3345305"/>
              <a:gd name="connsiteY0" fmla="*/ 0 h 2743200"/>
              <a:gd name="connsiteX1" fmla="*/ 2075305 w 3345305"/>
              <a:gd name="connsiteY1" fmla="*/ 40640 h 2743200"/>
              <a:gd name="connsiteX2" fmla="*/ 3345305 w 3345305"/>
              <a:gd name="connsiteY2" fmla="*/ 2743200 h 2743200"/>
              <a:gd name="connsiteX3" fmla="*/ 0 w 3345305"/>
              <a:gd name="connsiteY3" fmla="*/ 2743200 h 2743200"/>
              <a:gd name="connsiteX4" fmla="*/ 0 w 3345305"/>
              <a:gd name="connsiteY4" fmla="*/ 0 h 2743200"/>
              <a:gd name="connsiteX0" fmla="*/ 0 w 3345305"/>
              <a:gd name="connsiteY0" fmla="*/ 0 h 2743200"/>
              <a:gd name="connsiteX1" fmla="*/ 2075305 w 3345305"/>
              <a:gd name="connsiteY1" fmla="*/ 10160 h 2743200"/>
              <a:gd name="connsiteX2" fmla="*/ 3345305 w 3345305"/>
              <a:gd name="connsiteY2" fmla="*/ 2743200 h 2743200"/>
              <a:gd name="connsiteX3" fmla="*/ 0 w 3345305"/>
              <a:gd name="connsiteY3" fmla="*/ 2743200 h 2743200"/>
              <a:gd name="connsiteX4" fmla="*/ 0 w 3345305"/>
              <a:gd name="connsiteY4" fmla="*/ 0 h 2743200"/>
              <a:gd name="connsiteX0" fmla="*/ 0 w 3345305"/>
              <a:gd name="connsiteY0" fmla="*/ 10160 h 2753360"/>
              <a:gd name="connsiteX1" fmla="*/ 2095625 w 3345305"/>
              <a:gd name="connsiteY1" fmla="*/ 0 h 2753360"/>
              <a:gd name="connsiteX2" fmla="*/ 3345305 w 3345305"/>
              <a:gd name="connsiteY2" fmla="*/ 2753360 h 2753360"/>
              <a:gd name="connsiteX3" fmla="*/ 0 w 3345305"/>
              <a:gd name="connsiteY3" fmla="*/ 2753360 h 2753360"/>
              <a:gd name="connsiteX4" fmla="*/ 0 w 3345305"/>
              <a:gd name="connsiteY4" fmla="*/ 10160 h 275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05" h="2753360">
                <a:moveTo>
                  <a:pt x="0" y="10160"/>
                </a:moveTo>
                <a:lnTo>
                  <a:pt x="2095625" y="0"/>
                </a:lnTo>
                <a:lnTo>
                  <a:pt x="3345305" y="2753360"/>
                </a:lnTo>
                <a:lnTo>
                  <a:pt x="0" y="2753360"/>
                </a:lnTo>
                <a:lnTo>
                  <a:pt x="0" y="10160"/>
                </a:lnTo>
                <a:close/>
              </a:path>
            </a:pathLst>
          </a:custGeom>
          <a:solidFill>
            <a:schemeClr val="bg1">
              <a:lumMod val="50000"/>
            </a:schemeClr>
          </a:solidFill>
          <a:ln>
            <a:solidFill>
              <a:srgbClr val="0D0A0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Adequately</a:t>
            </a:r>
            <a:r>
              <a:rPr kumimoji="0" lang="en-US" sz="1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Controlled</a:t>
            </a:r>
          </a:p>
        </p:txBody>
      </p:sp>
      <p:sp>
        <p:nvSpPr>
          <p:cNvPr id="8" name="Rectangle 7">
            <a:extLst>
              <a:ext uri="{FF2B5EF4-FFF2-40B4-BE49-F238E27FC236}">
                <a16:creationId xmlns:a16="http://schemas.microsoft.com/office/drawing/2014/main" id="{A94A4841-6FAE-B831-626D-800473B0473A}"/>
              </a:ext>
            </a:extLst>
          </p:cNvPr>
          <p:cNvSpPr/>
          <p:nvPr/>
        </p:nvSpPr>
        <p:spPr>
          <a:xfrm>
            <a:off x="7099772" y="2630133"/>
            <a:ext cx="3396105" cy="2753360"/>
          </a:xfrm>
          <a:custGeom>
            <a:avLst/>
            <a:gdLst>
              <a:gd name="connsiteX0" fmla="*/ 0 w 3446905"/>
              <a:gd name="connsiteY0" fmla="*/ 0 h 2743200"/>
              <a:gd name="connsiteX1" fmla="*/ 3446905 w 3446905"/>
              <a:gd name="connsiteY1" fmla="*/ 0 h 2743200"/>
              <a:gd name="connsiteX2" fmla="*/ 3446905 w 3446905"/>
              <a:gd name="connsiteY2" fmla="*/ 2743200 h 2743200"/>
              <a:gd name="connsiteX3" fmla="*/ 0 w 3446905"/>
              <a:gd name="connsiteY3" fmla="*/ 2743200 h 2743200"/>
              <a:gd name="connsiteX4" fmla="*/ 0 w 3446905"/>
              <a:gd name="connsiteY4" fmla="*/ 0 h 2743200"/>
              <a:gd name="connsiteX0" fmla="*/ 1239520 w 3446905"/>
              <a:gd name="connsiteY0" fmla="*/ 10160 h 2743200"/>
              <a:gd name="connsiteX1" fmla="*/ 3446905 w 3446905"/>
              <a:gd name="connsiteY1" fmla="*/ 0 h 2743200"/>
              <a:gd name="connsiteX2" fmla="*/ 3446905 w 3446905"/>
              <a:gd name="connsiteY2" fmla="*/ 2743200 h 2743200"/>
              <a:gd name="connsiteX3" fmla="*/ 0 w 3446905"/>
              <a:gd name="connsiteY3" fmla="*/ 2743200 h 2743200"/>
              <a:gd name="connsiteX4" fmla="*/ 1239520 w 3446905"/>
              <a:gd name="connsiteY4" fmla="*/ 10160 h 2743200"/>
              <a:gd name="connsiteX0" fmla="*/ 1188720 w 3396105"/>
              <a:gd name="connsiteY0" fmla="*/ 10160 h 2753360"/>
              <a:gd name="connsiteX1" fmla="*/ 3396105 w 3396105"/>
              <a:gd name="connsiteY1" fmla="*/ 0 h 2753360"/>
              <a:gd name="connsiteX2" fmla="*/ 3396105 w 3396105"/>
              <a:gd name="connsiteY2" fmla="*/ 2743200 h 2753360"/>
              <a:gd name="connsiteX3" fmla="*/ 0 w 3396105"/>
              <a:gd name="connsiteY3" fmla="*/ 2753360 h 2753360"/>
              <a:gd name="connsiteX4" fmla="*/ 1188720 w 3396105"/>
              <a:gd name="connsiteY4" fmla="*/ 10160 h 275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105" h="2753360">
                <a:moveTo>
                  <a:pt x="1188720" y="10160"/>
                </a:moveTo>
                <a:lnTo>
                  <a:pt x="3396105" y="0"/>
                </a:lnTo>
                <a:lnTo>
                  <a:pt x="3396105" y="2743200"/>
                </a:lnTo>
                <a:lnTo>
                  <a:pt x="0" y="2753360"/>
                </a:lnTo>
                <a:lnTo>
                  <a:pt x="1188720" y="10160"/>
                </a:lnTo>
                <a:close/>
              </a:path>
            </a:pathLst>
          </a:custGeom>
          <a:solidFill>
            <a:schemeClr val="bg1">
              <a:lumMod val="50000"/>
            </a:schemeClr>
          </a:solidFill>
          <a:ln>
            <a:solidFill>
              <a:srgbClr val="0D0A0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Insured</a:t>
            </a:r>
          </a:p>
        </p:txBody>
      </p:sp>
      <p:sp>
        <p:nvSpPr>
          <p:cNvPr id="10" name="Rectangle 9">
            <a:extLst>
              <a:ext uri="{FF2B5EF4-FFF2-40B4-BE49-F238E27FC236}">
                <a16:creationId xmlns:a16="http://schemas.microsoft.com/office/drawing/2014/main" id="{7D82DEE6-1E5D-C6C0-1DEC-BAEEF82C0A0C}"/>
              </a:ext>
            </a:extLst>
          </p:cNvPr>
          <p:cNvSpPr/>
          <p:nvPr/>
        </p:nvSpPr>
        <p:spPr>
          <a:xfrm>
            <a:off x="4094480" y="2630133"/>
            <a:ext cx="4003040" cy="2722880"/>
          </a:xfrm>
          <a:custGeom>
            <a:avLst/>
            <a:gdLst>
              <a:gd name="connsiteX0" fmla="*/ 0 w 1773863"/>
              <a:gd name="connsiteY0" fmla="*/ 0 h 2743200"/>
              <a:gd name="connsiteX1" fmla="*/ 1773863 w 1773863"/>
              <a:gd name="connsiteY1" fmla="*/ 0 h 2743200"/>
              <a:gd name="connsiteX2" fmla="*/ 1773863 w 1773863"/>
              <a:gd name="connsiteY2" fmla="*/ 2743200 h 2743200"/>
              <a:gd name="connsiteX3" fmla="*/ 0 w 1773863"/>
              <a:gd name="connsiteY3" fmla="*/ 2743200 h 2743200"/>
              <a:gd name="connsiteX4" fmla="*/ 0 w 1773863"/>
              <a:gd name="connsiteY4" fmla="*/ 0 h 2743200"/>
              <a:gd name="connsiteX0" fmla="*/ 0 w 2952423"/>
              <a:gd name="connsiteY0" fmla="*/ 0 h 2743200"/>
              <a:gd name="connsiteX1" fmla="*/ 2952423 w 2952423"/>
              <a:gd name="connsiteY1" fmla="*/ 10160 h 2743200"/>
              <a:gd name="connsiteX2" fmla="*/ 1773863 w 2952423"/>
              <a:gd name="connsiteY2" fmla="*/ 2743200 h 2743200"/>
              <a:gd name="connsiteX3" fmla="*/ 0 w 2952423"/>
              <a:gd name="connsiteY3" fmla="*/ 2743200 h 2743200"/>
              <a:gd name="connsiteX4" fmla="*/ 0 w 2952423"/>
              <a:gd name="connsiteY4" fmla="*/ 0 h 2743200"/>
              <a:gd name="connsiteX0" fmla="*/ 0 w 4283383"/>
              <a:gd name="connsiteY0" fmla="*/ 30480 h 2733040"/>
              <a:gd name="connsiteX1" fmla="*/ 4283383 w 4283383"/>
              <a:gd name="connsiteY1" fmla="*/ 0 h 2733040"/>
              <a:gd name="connsiteX2" fmla="*/ 3104823 w 4283383"/>
              <a:gd name="connsiteY2" fmla="*/ 2733040 h 2733040"/>
              <a:gd name="connsiteX3" fmla="*/ 1330960 w 4283383"/>
              <a:gd name="connsiteY3" fmla="*/ 2733040 h 2733040"/>
              <a:gd name="connsiteX4" fmla="*/ 0 w 4283383"/>
              <a:gd name="connsiteY4" fmla="*/ 30480 h 2733040"/>
              <a:gd name="connsiteX0" fmla="*/ 0 w 4283383"/>
              <a:gd name="connsiteY0" fmla="*/ 30480 h 2733040"/>
              <a:gd name="connsiteX1" fmla="*/ 4283383 w 4283383"/>
              <a:gd name="connsiteY1" fmla="*/ 0 h 2733040"/>
              <a:gd name="connsiteX2" fmla="*/ 3104823 w 4283383"/>
              <a:gd name="connsiteY2" fmla="*/ 2733040 h 2733040"/>
              <a:gd name="connsiteX3" fmla="*/ 1361440 w 4283383"/>
              <a:gd name="connsiteY3" fmla="*/ 2733040 h 2733040"/>
              <a:gd name="connsiteX4" fmla="*/ 0 w 4283383"/>
              <a:gd name="connsiteY4" fmla="*/ 30480 h 2733040"/>
              <a:gd name="connsiteX0" fmla="*/ 0 w 4283383"/>
              <a:gd name="connsiteY0" fmla="*/ 30480 h 2753360"/>
              <a:gd name="connsiteX1" fmla="*/ 4283383 w 4283383"/>
              <a:gd name="connsiteY1" fmla="*/ 0 h 2753360"/>
              <a:gd name="connsiteX2" fmla="*/ 3043863 w 4283383"/>
              <a:gd name="connsiteY2" fmla="*/ 2753360 h 2753360"/>
              <a:gd name="connsiteX3" fmla="*/ 1361440 w 4283383"/>
              <a:gd name="connsiteY3" fmla="*/ 2733040 h 2753360"/>
              <a:gd name="connsiteX4" fmla="*/ 0 w 4283383"/>
              <a:gd name="connsiteY4" fmla="*/ 30480 h 2753360"/>
              <a:gd name="connsiteX0" fmla="*/ 0 w 4261695"/>
              <a:gd name="connsiteY0" fmla="*/ 0 h 2722880"/>
              <a:gd name="connsiteX1" fmla="*/ 4261695 w 4261695"/>
              <a:gd name="connsiteY1" fmla="*/ 20320 h 2722880"/>
              <a:gd name="connsiteX2" fmla="*/ 3043863 w 4261695"/>
              <a:gd name="connsiteY2" fmla="*/ 2722880 h 2722880"/>
              <a:gd name="connsiteX3" fmla="*/ 1361440 w 4261695"/>
              <a:gd name="connsiteY3" fmla="*/ 2702560 h 2722880"/>
              <a:gd name="connsiteX4" fmla="*/ 0 w 4261695"/>
              <a:gd name="connsiteY4" fmla="*/ 0 h 2722880"/>
              <a:gd name="connsiteX0" fmla="*/ 0 w 4272539"/>
              <a:gd name="connsiteY0" fmla="*/ 0 h 2722880"/>
              <a:gd name="connsiteX1" fmla="*/ 4272539 w 4272539"/>
              <a:gd name="connsiteY1" fmla="*/ 0 h 2722880"/>
              <a:gd name="connsiteX2" fmla="*/ 3043863 w 4272539"/>
              <a:gd name="connsiteY2" fmla="*/ 2722880 h 2722880"/>
              <a:gd name="connsiteX3" fmla="*/ 1361440 w 4272539"/>
              <a:gd name="connsiteY3" fmla="*/ 2702560 h 2722880"/>
              <a:gd name="connsiteX4" fmla="*/ 0 w 4272539"/>
              <a:gd name="connsiteY4" fmla="*/ 0 h 2722880"/>
              <a:gd name="connsiteX0" fmla="*/ 0 w 4272539"/>
              <a:gd name="connsiteY0" fmla="*/ 0 h 2722880"/>
              <a:gd name="connsiteX1" fmla="*/ 4272539 w 4272539"/>
              <a:gd name="connsiteY1" fmla="*/ 0 h 2722880"/>
              <a:gd name="connsiteX2" fmla="*/ 3043863 w 4272539"/>
              <a:gd name="connsiteY2" fmla="*/ 2722880 h 2722880"/>
              <a:gd name="connsiteX3" fmla="*/ 1372284 w 4272539"/>
              <a:gd name="connsiteY3" fmla="*/ 2712720 h 2722880"/>
              <a:gd name="connsiteX4" fmla="*/ 0 w 4272539"/>
              <a:gd name="connsiteY4" fmla="*/ 0 h 272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2539" h="2722880">
                <a:moveTo>
                  <a:pt x="0" y="0"/>
                </a:moveTo>
                <a:lnTo>
                  <a:pt x="4272539" y="0"/>
                </a:lnTo>
                <a:lnTo>
                  <a:pt x="3043863" y="2722880"/>
                </a:lnTo>
                <a:lnTo>
                  <a:pt x="1372284" y="2712720"/>
                </a:lnTo>
                <a:lnTo>
                  <a:pt x="0" y="0"/>
                </a:lnTo>
                <a:close/>
              </a:path>
            </a:pathLst>
          </a:custGeom>
          <a:solidFill>
            <a:srgbClr val="0070C0"/>
          </a:solidFill>
          <a:ln>
            <a:solidFill>
              <a:srgbClr val="0D0A0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Accepted</a:t>
            </a:r>
          </a:p>
        </p:txBody>
      </p:sp>
      <p:sp>
        <p:nvSpPr>
          <p:cNvPr id="11" name="TextBox 10">
            <a:extLst>
              <a:ext uri="{FF2B5EF4-FFF2-40B4-BE49-F238E27FC236}">
                <a16:creationId xmlns:a16="http://schemas.microsoft.com/office/drawing/2014/main" id="{C4193CBA-1E3D-704D-582C-A67807C229D6}"/>
              </a:ext>
            </a:extLst>
          </p:cNvPr>
          <p:cNvSpPr txBox="1"/>
          <p:nvPr/>
        </p:nvSpPr>
        <p:spPr>
          <a:xfrm>
            <a:off x="5524369" y="2045208"/>
            <a:ext cx="114326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Georgia" panose="02040502050405020303" pitchFamily="18" charset="0"/>
                <a:ea typeface="+mn-ea"/>
                <a:cs typeface="+mn-cs"/>
              </a:rPr>
              <a:t>R I S K </a:t>
            </a:r>
          </a:p>
        </p:txBody>
      </p:sp>
      <p:sp>
        <p:nvSpPr>
          <p:cNvPr id="3" name="TextBox 2">
            <a:extLst>
              <a:ext uri="{FF2B5EF4-FFF2-40B4-BE49-F238E27FC236}">
                <a16:creationId xmlns:a16="http://schemas.microsoft.com/office/drawing/2014/main" id="{28A92356-47CF-8591-D6F3-98230738E970}"/>
              </a:ext>
            </a:extLst>
          </p:cNvPr>
          <p:cNvSpPr txBox="1"/>
          <p:nvPr/>
        </p:nvSpPr>
        <p:spPr>
          <a:xfrm>
            <a:off x="2039516" y="5611300"/>
            <a:ext cx="6475535" cy="276999"/>
          </a:xfrm>
          <a:prstGeom prst="rect">
            <a:avLst/>
          </a:prstGeom>
          <a:noFill/>
        </p:spPr>
        <p:txBody>
          <a:bodyPr wrap="square" rtlCol="0">
            <a:spAutoFit/>
          </a:bodyPr>
          <a:lstStyle/>
          <a:p>
            <a:r>
              <a:rPr lang="en-IN" sz="1200" dirty="0">
                <a:solidFill>
                  <a:srgbClr val="000000"/>
                </a:solidFill>
                <a:latin typeface="Georgia" panose="02040502050405020303" pitchFamily="18" charset="0"/>
              </a:rPr>
              <a:t>Source: 25th The International Turkey Internal Audit Conference </a:t>
            </a:r>
          </a:p>
        </p:txBody>
      </p:sp>
    </p:spTree>
    <p:extLst>
      <p:ext uri="{BB962C8B-B14F-4D97-AF65-F5344CB8AC3E}">
        <p14:creationId xmlns:p14="http://schemas.microsoft.com/office/powerpoint/2010/main" val="1160916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362" y="607360"/>
            <a:ext cx="8404113" cy="533667"/>
          </a:xfrm>
        </p:spPr>
        <p:txBody>
          <a:bodyPr>
            <a:normAutofit fontScale="90000"/>
          </a:bodyPr>
          <a:lstStyle/>
          <a:p>
            <a:r>
              <a:rPr lang="en-US" sz="4000" dirty="0">
                <a:solidFill>
                  <a:srgbClr val="000000"/>
                </a:solidFill>
                <a:latin typeface="Georgia" panose="02040502050405020303" pitchFamily="18" charset="0"/>
              </a:rPr>
              <a:t>Strategic</a:t>
            </a:r>
            <a:r>
              <a:rPr lang="en-US" dirty="0">
                <a:solidFill>
                  <a:srgbClr val="000000"/>
                </a:solidFill>
                <a:latin typeface="Georgia" panose="02040502050405020303" pitchFamily="18" charset="0"/>
              </a:rPr>
              <a:t> Risk – “What could go wrong?”  </a:t>
            </a:r>
          </a:p>
        </p:txBody>
      </p:sp>
      <p:sp>
        <p:nvSpPr>
          <p:cNvPr id="5" name="Slide Number Placeholder 4"/>
          <p:cNvSpPr>
            <a:spLocks noGrp="1"/>
          </p:cNvSpPr>
          <p:nvPr>
            <p:ph type="sldNum" sz="quarter" idx="12"/>
          </p:nvPr>
        </p:nvSpPr>
        <p:spPr/>
        <p:txBody>
          <a:bodyPr/>
          <a:lstStyle/>
          <a:p>
            <a:pPr defTabSz="457200"/>
            <a:fld id="{1B9B16CA-D05E-EB4D-AEC6-0B0AB15AA76D}" type="slidenum">
              <a:rPr lang="en-US">
                <a:solidFill>
                  <a:prstClr val="white"/>
                </a:solidFill>
              </a:rPr>
              <a:pPr defTabSz="457200"/>
              <a:t>16</a:t>
            </a:fld>
            <a:endParaRPr lang="en-US" dirty="0">
              <a:solidFill>
                <a:prstClr val="white"/>
              </a:solidFill>
            </a:endParaRPr>
          </a:p>
        </p:txBody>
      </p:sp>
      <p:graphicFrame>
        <p:nvGraphicFramePr>
          <p:cNvPr id="4" name="Diagram 3"/>
          <p:cNvGraphicFramePr/>
          <p:nvPr/>
        </p:nvGraphicFramePr>
        <p:xfrm>
          <a:off x="2354580" y="1917700"/>
          <a:ext cx="7459980" cy="453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3">
            <a:extLst>
              <a:ext uri="{FF2B5EF4-FFF2-40B4-BE49-F238E27FC236}">
                <a16:creationId xmlns:a16="http://schemas.microsoft.com/office/drawing/2014/main" id="{0630D0AF-6234-54AC-29DB-A227A0AC573E}"/>
              </a:ext>
            </a:extLst>
          </p:cNvPr>
          <p:cNvSpPr>
            <a:spLocks noGrp="1"/>
          </p:cNvSpPr>
          <p:nvPr>
            <p:ph type="ftr" sz="quarter" idx="11"/>
          </p:nvPr>
        </p:nvSpPr>
        <p:spPr>
          <a:xfrm>
            <a:off x="268941" y="6423586"/>
            <a:ext cx="816385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Rockwell"/>
                <a:ea typeface="+mn-ea"/>
                <a:cs typeface="+mn-cs"/>
              </a:rPr>
              <a:t>Confidential</a:t>
            </a:r>
          </a:p>
        </p:txBody>
      </p:sp>
    </p:spTree>
    <p:extLst>
      <p:ext uri="{BB962C8B-B14F-4D97-AF65-F5344CB8AC3E}">
        <p14:creationId xmlns:p14="http://schemas.microsoft.com/office/powerpoint/2010/main" val="4007425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956" y="607360"/>
            <a:ext cx="9167564" cy="533667"/>
          </a:xfrm>
        </p:spPr>
        <p:txBody>
          <a:bodyPr>
            <a:noAutofit/>
          </a:bodyPr>
          <a:lstStyle/>
          <a:p>
            <a:r>
              <a:rPr lang="en-US" dirty="0">
                <a:solidFill>
                  <a:srgbClr val="000000"/>
                </a:solidFill>
                <a:latin typeface="Georgia" panose="02040502050405020303" pitchFamily="18" charset="0"/>
              </a:rPr>
              <a:t>Operational Risk  - “What could go wrong?” </a:t>
            </a:r>
          </a:p>
        </p:txBody>
      </p:sp>
      <p:sp>
        <p:nvSpPr>
          <p:cNvPr id="5" name="Slide Number Placeholder 4"/>
          <p:cNvSpPr>
            <a:spLocks noGrp="1"/>
          </p:cNvSpPr>
          <p:nvPr>
            <p:ph type="sldNum" sz="quarter" idx="12"/>
          </p:nvPr>
        </p:nvSpPr>
        <p:spPr/>
        <p:txBody>
          <a:bodyPr/>
          <a:lstStyle/>
          <a:p>
            <a:pPr defTabSz="457200"/>
            <a:fld id="{1B9B16CA-D05E-EB4D-AEC6-0B0AB15AA76D}" type="slidenum">
              <a:rPr lang="en-US">
                <a:solidFill>
                  <a:prstClr val="white"/>
                </a:solidFill>
              </a:rPr>
              <a:pPr defTabSz="457200"/>
              <a:t>17</a:t>
            </a:fld>
            <a:endParaRPr lang="en-US" dirty="0">
              <a:solidFill>
                <a:prstClr val="white"/>
              </a:solidFill>
            </a:endParaRPr>
          </a:p>
        </p:txBody>
      </p:sp>
      <p:graphicFrame>
        <p:nvGraphicFramePr>
          <p:cNvPr id="13" name="Diagram 12"/>
          <p:cNvGraphicFramePr/>
          <p:nvPr/>
        </p:nvGraphicFramePr>
        <p:xfrm>
          <a:off x="2895600" y="1788160"/>
          <a:ext cx="6979920" cy="4602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3">
            <a:extLst>
              <a:ext uri="{FF2B5EF4-FFF2-40B4-BE49-F238E27FC236}">
                <a16:creationId xmlns:a16="http://schemas.microsoft.com/office/drawing/2014/main" id="{E6DE5552-87AA-431D-7408-337F96368D06}"/>
              </a:ext>
            </a:extLst>
          </p:cNvPr>
          <p:cNvSpPr>
            <a:spLocks noGrp="1"/>
          </p:cNvSpPr>
          <p:nvPr>
            <p:ph type="ftr" sz="quarter" idx="11"/>
          </p:nvPr>
        </p:nvSpPr>
        <p:spPr>
          <a:xfrm>
            <a:off x="268941" y="6423586"/>
            <a:ext cx="816385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Rockwell"/>
                <a:ea typeface="+mn-ea"/>
                <a:cs typeface="+mn-cs"/>
              </a:rPr>
              <a:t>Confidential</a:t>
            </a:r>
          </a:p>
        </p:txBody>
      </p:sp>
    </p:spTree>
    <p:extLst>
      <p:ext uri="{BB962C8B-B14F-4D97-AF65-F5344CB8AC3E}">
        <p14:creationId xmlns:p14="http://schemas.microsoft.com/office/powerpoint/2010/main" val="4083286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749" y="607360"/>
            <a:ext cx="8350102" cy="533667"/>
          </a:xfrm>
        </p:spPr>
        <p:txBody>
          <a:bodyPr>
            <a:normAutofit fontScale="90000"/>
          </a:bodyPr>
          <a:lstStyle/>
          <a:p>
            <a:r>
              <a:rPr lang="en-US" sz="4000" dirty="0">
                <a:solidFill>
                  <a:srgbClr val="000000"/>
                </a:solidFill>
                <a:latin typeface="Georgia" panose="02040502050405020303" pitchFamily="18" charset="0"/>
              </a:rPr>
              <a:t>Financial</a:t>
            </a:r>
            <a:r>
              <a:rPr lang="en-US" dirty="0">
                <a:solidFill>
                  <a:srgbClr val="000000"/>
                </a:solidFill>
                <a:latin typeface="Georgia" panose="02040502050405020303" pitchFamily="18" charset="0"/>
              </a:rPr>
              <a:t> Risk - “What could go wrong?”</a:t>
            </a:r>
            <a:r>
              <a:rPr lang="en-US" b="1" dirty="0">
                <a:solidFill>
                  <a:srgbClr val="000000"/>
                </a:solidFill>
                <a:latin typeface="Georgia" panose="02040502050405020303" pitchFamily="18" charset="0"/>
              </a:rPr>
              <a:t> </a:t>
            </a:r>
          </a:p>
        </p:txBody>
      </p:sp>
      <p:sp>
        <p:nvSpPr>
          <p:cNvPr id="5" name="Slide Number Placeholder 4"/>
          <p:cNvSpPr>
            <a:spLocks noGrp="1"/>
          </p:cNvSpPr>
          <p:nvPr>
            <p:ph type="sldNum" sz="quarter" idx="12"/>
          </p:nvPr>
        </p:nvSpPr>
        <p:spPr/>
        <p:txBody>
          <a:bodyPr/>
          <a:lstStyle/>
          <a:p>
            <a:pPr defTabSz="457200"/>
            <a:fld id="{1B9B16CA-D05E-EB4D-AEC6-0B0AB15AA76D}" type="slidenum">
              <a:rPr lang="en-US">
                <a:solidFill>
                  <a:prstClr val="white"/>
                </a:solidFill>
              </a:rPr>
              <a:pPr defTabSz="457200"/>
              <a:t>18</a:t>
            </a:fld>
            <a:endParaRPr lang="en-US" dirty="0">
              <a:solidFill>
                <a:prstClr val="white"/>
              </a:solidFill>
            </a:endParaRPr>
          </a:p>
        </p:txBody>
      </p:sp>
      <p:graphicFrame>
        <p:nvGraphicFramePr>
          <p:cNvPr id="8" name="Content Placeholder 7"/>
          <p:cNvGraphicFramePr>
            <a:graphicFrameLocks noGrp="1"/>
          </p:cNvGraphicFramePr>
          <p:nvPr>
            <p:ph sz="quarter" idx="1"/>
          </p:nvPr>
        </p:nvGraphicFramePr>
        <p:xfrm>
          <a:off x="1860698" y="1477925"/>
          <a:ext cx="8350102" cy="5026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3">
            <a:extLst>
              <a:ext uri="{FF2B5EF4-FFF2-40B4-BE49-F238E27FC236}">
                <a16:creationId xmlns:a16="http://schemas.microsoft.com/office/drawing/2014/main" id="{6547F7D6-7BEA-5FDC-A583-DD6969C4AC0F}"/>
              </a:ext>
            </a:extLst>
          </p:cNvPr>
          <p:cNvSpPr>
            <a:spLocks noGrp="1"/>
          </p:cNvSpPr>
          <p:nvPr>
            <p:ph type="ftr" sz="quarter" idx="11"/>
          </p:nvPr>
        </p:nvSpPr>
        <p:spPr>
          <a:xfrm>
            <a:off x="268941" y="6423586"/>
            <a:ext cx="816385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Rockwell"/>
                <a:ea typeface="+mn-ea"/>
                <a:cs typeface="+mn-cs"/>
              </a:rPr>
              <a:t>Confidential</a:t>
            </a:r>
          </a:p>
        </p:txBody>
      </p:sp>
    </p:spTree>
    <p:extLst>
      <p:ext uri="{BB962C8B-B14F-4D97-AF65-F5344CB8AC3E}">
        <p14:creationId xmlns:p14="http://schemas.microsoft.com/office/powerpoint/2010/main" val="1581900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322" y="607360"/>
            <a:ext cx="7909581" cy="533667"/>
          </a:xfrm>
        </p:spPr>
        <p:txBody>
          <a:bodyPr>
            <a:normAutofit fontScale="90000"/>
          </a:bodyPr>
          <a:lstStyle/>
          <a:p>
            <a:r>
              <a:rPr lang="en-US" sz="4000" dirty="0">
                <a:solidFill>
                  <a:srgbClr val="000000"/>
                </a:solidFill>
                <a:latin typeface="Georgia" panose="02040502050405020303" pitchFamily="18" charset="0"/>
              </a:rPr>
              <a:t>Legal</a:t>
            </a:r>
            <a:r>
              <a:rPr lang="en-US" dirty="0">
                <a:solidFill>
                  <a:srgbClr val="000000"/>
                </a:solidFill>
                <a:latin typeface="Georgia" panose="02040502050405020303" pitchFamily="18" charset="0"/>
              </a:rPr>
              <a:t> Risks - “What could go wrong?” </a:t>
            </a:r>
          </a:p>
        </p:txBody>
      </p:sp>
      <p:sp>
        <p:nvSpPr>
          <p:cNvPr id="5" name="Slide Number Placeholder 4"/>
          <p:cNvSpPr>
            <a:spLocks noGrp="1"/>
          </p:cNvSpPr>
          <p:nvPr>
            <p:ph type="sldNum" sz="quarter" idx="12"/>
          </p:nvPr>
        </p:nvSpPr>
        <p:spPr/>
        <p:txBody>
          <a:bodyPr/>
          <a:lstStyle/>
          <a:p>
            <a:pPr defTabSz="457200"/>
            <a:fld id="{1B9B16CA-D05E-EB4D-AEC6-0B0AB15AA76D}" type="slidenum">
              <a:rPr lang="en-US">
                <a:solidFill>
                  <a:prstClr val="white"/>
                </a:solidFill>
              </a:rPr>
              <a:pPr defTabSz="457200"/>
              <a:t>19</a:t>
            </a:fld>
            <a:endParaRPr lang="en-US" dirty="0">
              <a:solidFill>
                <a:prstClr val="white"/>
              </a:solidFill>
            </a:endParaRPr>
          </a:p>
        </p:txBody>
      </p:sp>
      <p:graphicFrame>
        <p:nvGraphicFramePr>
          <p:cNvPr id="3" name="Diagram 2"/>
          <p:cNvGraphicFramePr/>
          <p:nvPr/>
        </p:nvGraphicFramePr>
        <p:xfrm>
          <a:off x="2264381" y="1590513"/>
          <a:ext cx="7326187" cy="4810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ED622C83-12BF-7205-5162-21A8009D6C6E}"/>
              </a:ext>
            </a:extLst>
          </p:cNvPr>
          <p:cNvSpPr>
            <a:spLocks noGrp="1"/>
          </p:cNvSpPr>
          <p:nvPr>
            <p:ph type="ftr" sz="quarter" idx="11"/>
          </p:nvPr>
        </p:nvSpPr>
        <p:spPr>
          <a:xfrm>
            <a:off x="268941" y="6423586"/>
            <a:ext cx="816385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Rockwell"/>
                <a:ea typeface="+mn-ea"/>
                <a:cs typeface="+mn-cs"/>
              </a:rPr>
              <a:t>Confidential</a:t>
            </a:r>
          </a:p>
        </p:txBody>
      </p:sp>
    </p:spTree>
    <p:extLst>
      <p:ext uri="{BB962C8B-B14F-4D97-AF65-F5344CB8AC3E}">
        <p14:creationId xmlns:p14="http://schemas.microsoft.com/office/powerpoint/2010/main" val="100292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1A2CF8-C598-2E5E-9ECB-0087853C602E}"/>
              </a:ext>
            </a:extLst>
          </p:cNvPr>
          <p:cNvPicPr>
            <a:picLocks noChangeAspect="1"/>
          </p:cNvPicPr>
          <p:nvPr/>
        </p:nvPicPr>
        <p:blipFill>
          <a:blip r:embed="rId2"/>
          <a:stretch>
            <a:fillRect/>
          </a:stretch>
        </p:blipFill>
        <p:spPr>
          <a:xfrm>
            <a:off x="4699991" y="1798669"/>
            <a:ext cx="5890037" cy="3840390"/>
          </a:xfrm>
          <a:prstGeom prst="rect">
            <a:avLst/>
          </a:prstGeom>
          <a:ln>
            <a:solidFill>
              <a:schemeClr val="tx1"/>
            </a:solidFill>
          </a:ln>
        </p:spPr>
      </p:pic>
      <p:sp>
        <p:nvSpPr>
          <p:cNvPr id="2" name="Slide Number Placeholder 4">
            <a:extLst>
              <a:ext uri="{FF2B5EF4-FFF2-40B4-BE49-F238E27FC236}">
                <a16:creationId xmlns:a16="http://schemas.microsoft.com/office/drawing/2014/main" id="{FAA58A2C-B5C2-DF22-87B5-132521622CE3}"/>
              </a:ext>
            </a:extLst>
          </p:cNvPr>
          <p:cNvSpPr>
            <a:spLocks noGrp="1"/>
          </p:cNvSpPr>
          <p:nvPr>
            <p:ph type="sldNum" sz="quarter" idx="12"/>
          </p:nvPr>
        </p:nvSpPr>
        <p:spPr>
          <a:xfrm>
            <a:off x="9829800" y="253121"/>
            <a:ext cx="554038" cy="365125"/>
          </a:xfrm>
        </p:spPr>
        <p:txBody>
          <a:bodyPr/>
          <a:lstStyle/>
          <a:p>
            <a:fld id="{2B2B425A-A19B-3741-A70E-02B39884F94B}" type="slidenum">
              <a:rPr lang="en-US" smtClean="0"/>
              <a:t>2</a:t>
            </a:fld>
            <a:endParaRPr lang="en-US" dirty="0"/>
          </a:p>
        </p:txBody>
      </p:sp>
      <p:sp>
        <p:nvSpPr>
          <p:cNvPr id="3" name="Slide Number Placeholder 3">
            <a:extLst>
              <a:ext uri="{FF2B5EF4-FFF2-40B4-BE49-F238E27FC236}">
                <a16:creationId xmlns:a16="http://schemas.microsoft.com/office/drawing/2014/main" id="{0A365462-A94C-8A6D-370F-6157D4A1CB55}"/>
              </a:ext>
            </a:extLst>
          </p:cNvPr>
          <p:cNvSpPr txBox="1">
            <a:spLocks/>
          </p:cNvSpPr>
          <p:nvPr/>
        </p:nvSpPr>
        <p:spPr>
          <a:xfrm>
            <a:off x="11074400" y="242235"/>
            <a:ext cx="738717"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B2B425A-A19B-3741-A70E-02B39884F94B}" type="slidenum">
              <a:rPr lang="en-US" smtClean="0">
                <a:solidFill>
                  <a:prstClr val="white"/>
                </a:solidFill>
                <a:latin typeface="Georgia" panose="02040502050405020303" pitchFamily="18" charset="0"/>
              </a:rPr>
              <a:pPr>
                <a:defRPr/>
              </a:pPr>
              <a:t>2</a:t>
            </a:fld>
            <a:endParaRPr lang="en-US" dirty="0">
              <a:solidFill>
                <a:prstClr val="white"/>
              </a:solidFill>
              <a:latin typeface="Georgia" panose="02040502050405020303" pitchFamily="18" charset="0"/>
            </a:endParaRPr>
          </a:p>
        </p:txBody>
      </p:sp>
      <p:pic>
        <p:nvPicPr>
          <p:cNvPr id="4" name="Picture 3">
            <a:extLst>
              <a:ext uri="{FF2B5EF4-FFF2-40B4-BE49-F238E27FC236}">
                <a16:creationId xmlns:a16="http://schemas.microsoft.com/office/drawing/2014/main" id="{9EDD7282-3325-63D4-5C4F-09D227195D32}"/>
              </a:ext>
            </a:extLst>
          </p:cNvPr>
          <p:cNvPicPr>
            <a:picLocks noChangeAspect="1"/>
          </p:cNvPicPr>
          <p:nvPr/>
        </p:nvPicPr>
        <p:blipFill>
          <a:blip r:embed="rId3"/>
          <a:stretch>
            <a:fillRect/>
          </a:stretch>
        </p:blipFill>
        <p:spPr>
          <a:xfrm>
            <a:off x="711927" y="1798669"/>
            <a:ext cx="3765762" cy="2868904"/>
          </a:xfrm>
          <a:prstGeom prst="rect">
            <a:avLst/>
          </a:prstGeom>
        </p:spPr>
      </p:pic>
    </p:spTree>
    <p:extLst>
      <p:ext uri="{BB962C8B-B14F-4D97-AF65-F5344CB8AC3E}">
        <p14:creationId xmlns:p14="http://schemas.microsoft.com/office/powerpoint/2010/main" val="3830797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0A39A-BF24-DEA9-BBB4-E84B29388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6C900E-1B70-5B92-6B87-AAFC52CCEE3A}"/>
              </a:ext>
            </a:extLst>
          </p:cNvPr>
          <p:cNvSpPr>
            <a:spLocks noGrp="1"/>
          </p:cNvSpPr>
          <p:nvPr>
            <p:ph type="title"/>
          </p:nvPr>
        </p:nvSpPr>
        <p:spPr>
          <a:xfrm>
            <a:off x="1008252" y="424797"/>
            <a:ext cx="8163859" cy="570788"/>
          </a:xfrm>
        </p:spPr>
        <p:txBody>
          <a:bodyPr/>
          <a:lstStyle/>
          <a:p>
            <a:r>
              <a:rPr lang="en-IN" dirty="0">
                <a:solidFill>
                  <a:srgbClr val="000000"/>
                </a:solidFill>
                <a:latin typeface="Georgia" panose="02040502050405020303" pitchFamily="18" charset="0"/>
              </a:rPr>
              <a:t>Risk Management</a:t>
            </a:r>
            <a:endParaRPr lang="en-IN" dirty="0">
              <a:solidFill>
                <a:schemeClr val="accent5">
                  <a:lumMod val="50000"/>
                </a:schemeClr>
              </a:solidFill>
              <a:latin typeface="Georgia" panose="02040502050405020303" pitchFamily="18" charset="0"/>
            </a:endParaRPr>
          </a:p>
        </p:txBody>
      </p:sp>
      <p:sp>
        <p:nvSpPr>
          <p:cNvPr id="4" name="Footer Placeholder 3">
            <a:extLst>
              <a:ext uri="{FF2B5EF4-FFF2-40B4-BE49-F238E27FC236}">
                <a16:creationId xmlns:a16="http://schemas.microsoft.com/office/drawing/2014/main" id="{A761894B-1D35-B517-EA27-39ECD323835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Georgia" panose="02040502050405020303" pitchFamily="18" charset="0"/>
                <a:ea typeface="+mn-ea"/>
                <a:cs typeface="+mn-cs"/>
              </a:rPr>
              <a:t>Confidential</a:t>
            </a:r>
          </a:p>
        </p:txBody>
      </p:sp>
      <p:sp>
        <p:nvSpPr>
          <p:cNvPr id="5" name="Slide Number Placeholder 4">
            <a:extLst>
              <a:ext uri="{FF2B5EF4-FFF2-40B4-BE49-F238E27FC236}">
                <a16:creationId xmlns:a16="http://schemas.microsoft.com/office/drawing/2014/main" id="{EC5D339F-9726-C9FE-EA3E-1892AA32708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2B425A-A19B-3741-A70E-02B39884F94B}" type="slidenum">
              <a:rPr kumimoji="0" lang="en-US" sz="1400" b="0" i="0" u="none" strike="noStrike" kern="1200" cap="none" spc="0" normalizeH="0" baseline="0" noProof="0">
                <a:ln>
                  <a:noFill/>
                </a:ln>
                <a:solidFill>
                  <a:prstClr val="white"/>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7" name="Rectangle 2">
            <a:extLst>
              <a:ext uri="{FF2B5EF4-FFF2-40B4-BE49-F238E27FC236}">
                <a16:creationId xmlns:a16="http://schemas.microsoft.com/office/drawing/2014/main" id="{DEE781BE-0024-78C6-E5C2-923F19FEA0AF}"/>
              </a:ext>
            </a:extLst>
          </p:cNvPr>
          <p:cNvSpPr>
            <a:spLocks noChangeArrowheads="1"/>
          </p:cNvSpPr>
          <p:nvPr/>
        </p:nvSpPr>
        <p:spPr bwMode="auto">
          <a:xfrm>
            <a:off x="1524000" y="-184665"/>
            <a:ext cx="2760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b="0" i="0" u="none" strike="noStrike" kern="1200" cap="none" spc="0" normalizeH="0" baseline="0" noProof="0" dirty="0">
              <a:ln>
                <a:noFill/>
              </a:ln>
              <a:solidFill>
                <a:srgbClr val="395750"/>
              </a:solidFill>
              <a:effectLst/>
              <a:uLnTx/>
              <a:uFillTx/>
              <a:latin typeface="Georgia" panose="02040502050405020303" pitchFamily="18" charset="0"/>
              <a:ea typeface="+mn-ea"/>
              <a:cs typeface="+mn-cs"/>
            </a:endParaRPr>
          </a:p>
        </p:txBody>
      </p:sp>
      <p:grpSp>
        <p:nvGrpSpPr>
          <p:cNvPr id="58" name="Group 57">
            <a:extLst>
              <a:ext uri="{FF2B5EF4-FFF2-40B4-BE49-F238E27FC236}">
                <a16:creationId xmlns:a16="http://schemas.microsoft.com/office/drawing/2014/main" id="{3A9EF62A-4536-F268-016D-9628D288B58F}"/>
              </a:ext>
            </a:extLst>
          </p:cNvPr>
          <p:cNvGrpSpPr/>
          <p:nvPr/>
        </p:nvGrpSpPr>
        <p:grpSpPr>
          <a:xfrm flipH="1">
            <a:off x="590969" y="1622898"/>
            <a:ext cx="4584960" cy="4467651"/>
            <a:chOff x="6875997" y="1622898"/>
            <a:chExt cx="4584960" cy="4467651"/>
          </a:xfrm>
        </p:grpSpPr>
        <p:grpSp>
          <p:nvGrpSpPr>
            <p:cNvPr id="59" name="Group 58">
              <a:extLst>
                <a:ext uri="{FF2B5EF4-FFF2-40B4-BE49-F238E27FC236}">
                  <a16:creationId xmlns:a16="http://schemas.microsoft.com/office/drawing/2014/main" id="{A2C34868-BDAA-45A1-2895-A3C6C75E87C8}"/>
                </a:ext>
              </a:extLst>
            </p:cNvPr>
            <p:cNvGrpSpPr/>
            <p:nvPr/>
          </p:nvGrpSpPr>
          <p:grpSpPr>
            <a:xfrm>
              <a:off x="6875997" y="1622898"/>
              <a:ext cx="3470397" cy="880016"/>
              <a:chOff x="7017173" y="1622478"/>
              <a:chExt cx="3470397" cy="880016"/>
            </a:xfrm>
          </p:grpSpPr>
          <p:sp>
            <p:nvSpPr>
              <p:cNvPr id="66" name="Rectangle: Rounded Corners 65">
                <a:extLst>
                  <a:ext uri="{FF2B5EF4-FFF2-40B4-BE49-F238E27FC236}">
                    <a16:creationId xmlns:a16="http://schemas.microsoft.com/office/drawing/2014/main" id="{FE50CA83-B2EE-99DC-BBAF-402AB31BA7FB}"/>
                  </a:ext>
                </a:extLst>
              </p:cNvPr>
              <p:cNvSpPr/>
              <p:nvPr/>
            </p:nvSpPr>
            <p:spPr>
              <a:xfrm flipH="1">
                <a:off x="7017173" y="1622478"/>
                <a:ext cx="3470397" cy="880016"/>
              </a:xfrm>
              <a:prstGeom prst="roundRect">
                <a:avLst>
                  <a:gd name="adj" fmla="val 50000"/>
                </a:avLst>
              </a:prstGeom>
              <a:gradFill flip="none" rotWithShape="1">
                <a:gsLst>
                  <a:gs pos="0">
                    <a:sysClr val="window" lastClr="FFFFFF"/>
                  </a:gs>
                  <a:gs pos="100000">
                    <a:sysClr val="window" lastClr="FFFFFF">
                      <a:lumMod val="95000"/>
                    </a:sysClr>
                  </a:gs>
                </a:gsLst>
                <a:lin ang="8100000" scaled="1"/>
                <a:tileRect/>
              </a:gradFill>
              <a:ln w="12700" cap="flat" cmpd="sng" algn="ctr">
                <a:solidFill>
                  <a:sysClr val="windowText" lastClr="000000"/>
                </a:solidFill>
                <a:prstDash val="solid"/>
                <a:miter lim="800000"/>
              </a:ln>
              <a:effectLst>
                <a:outerShdw blurRad="63500" sx="102000" sy="102000" algn="ctr" rotWithShape="0">
                  <a:sysClr val="window" lastClr="FFFFFF">
                    <a:lumMod val="8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             </a:t>
                </a:r>
              </a:p>
            </p:txBody>
          </p:sp>
          <p:sp>
            <p:nvSpPr>
              <p:cNvPr id="67" name="TextBox 66">
                <a:extLst>
                  <a:ext uri="{FF2B5EF4-FFF2-40B4-BE49-F238E27FC236}">
                    <a16:creationId xmlns:a16="http://schemas.microsoft.com/office/drawing/2014/main" id="{771ACDF2-1538-79B9-2008-139135467F7C}"/>
                  </a:ext>
                </a:extLst>
              </p:cNvPr>
              <p:cNvSpPr txBox="1"/>
              <p:nvPr/>
            </p:nvSpPr>
            <p:spPr>
              <a:xfrm>
                <a:off x="7951103" y="1888839"/>
                <a:ext cx="2095846"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Georgia" panose="02040502050405020303" pitchFamily="18" charset="0"/>
                    <a:ea typeface="Lato" panose="020F0502020204030203" pitchFamily="34" charset="0"/>
                    <a:cs typeface="Lato" panose="020F0502020204030203" pitchFamily="34" charset="0"/>
                  </a:rPr>
                  <a:t>1. Risk Assessment</a:t>
                </a:r>
              </a:p>
            </p:txBody>
          </p:sp>
        </p:grpSp>
        <p:grpSp>
          <p:nvGrpSpPr>
            <p:cNvPr id="60" name="Group 59">
              <a:extLst>
                <a:ext uri="{FF2B5EF4-FFF2-40B4-BE49-F238E27FC236}">
                  <a16:creationId xmlns:a16="http://schemas.microsoft.com/office/drawing/2014/main" id="{2B1A42AE-12C2-D8FC-8144-C95387444408}"/>
                </a:ext>
              </a:extLst>
            </p:cNvPr>
            <p:cNvGrpSpPr/>
            <p:nvPr/>
          </p:nvGrpSpPr>
          <p:grpSpPr>
            <a:xfrm>
              <a:off x="6875997" y="5210533"/>
              <a:ext cx="3470397" cy="880016"/>
              <a:chOff x="7017173" y="1622478"/>
              <a:chExt cx="3470397" cy="880016"/>
            </a:xfrm>
          </p:grpSpPr>
          <p:sp>
            <p:nvSpPr>
              <p:cNvPr id="64" name="Rectangle: Rounded Corners 63">
                <a:extLst>
                  <a:ext uri="{FF2B5EF4-FFF2-40B4-BE49-F238E27FC236}">
                    <a16:creationId xmlns:a16="http://schemas.microsoft.com/office/drawing/2014/main" id="{6C078D52-AF23-875E-31E2-4509E1D85801}"/>
                  </a:ext>
                </a:extLst>
              </p:cNvPr>
              <p:cNvSpPr/>
              <p:nvPr/>
            </p:nvSpPr>
            <p:spPr>
              <a:xfrm flipH="1">
                <a:off x="7017173" y="1622478"/>
                <a:ext cx="3470397" cy="880016"/>
              </a:xfrm>
              <a:prstGeom prst="roundRect">
                <a:avLst>
                  <a:gd name="adj" fmla="val 50000"/>
                </a:avLst>
              </a:prstGeom>
              <a:gradFill flip="none" rotWithShape="1">
                <a:gsLst>
                  <a:gs pos="0">
                    <a:sysClr val="window" lastClr="FFFFFF"/>
                  </a:gs>
                  <a:gs pos="100000">
                    <a:sysClr val="window" lastClr="FFFFFF">
                      <a:lumMod val="95000"/>
                    </a:sysClr>
                  </a:gs>
                </a:gsLst>
                <a:lin ang="8100000" scaled="1"/>
                <a:tileRect/>
              </a:gradFill>
              <a:ln w="12700" cap="flat" cmpd="sng" algn="ctr">
                <a:solidFill>
                  <a:srgbClr val="000000"/>
                </a:solidFill>
                <a:prstDash val="solid"/>
                <a:miter lim="800000"/>
              </a:ln>
              <a:effectLst>
                <a:outerShdw blurRad="63500" sx="102000" sy="102000" algn="ctr" rotWithShape="0">
                  <a:sysClr val="window" lastClr="FFFFFF">
                    <a:lumMod val="8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             </a:t>
                </a:r>
              </a:p>
            </p:txBody>
          </p:sp>
          <p:sp>
            <p:nvSpPr>
              <p:cNvPr id="65" name="TextBox 64">
                <a:extLst>
                  <a:ext uri="{FF2B5EF4-FFF2-40B4-BE49-F238E27FC236}">
                    <a16:creationId xmlns:a16="http://schemas.microsoft.com/office/drawing/2014/main" id="{FD615E96-FBE8-7305-309C-3EBCF7D0D8BC}"/>
                  </a:ext>
                </a:extLst>
              </p:cNvPr>
              <p:cNvSpPr txBox="1"/>
              <p:nvPr/>
            </p:nvSpPr>
            <p:spPr>
              <a:xfrm>
                <a:off x="8096304" y="1883216"/>
                <a:ext cx="2095846"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Georgia" panose="02040502050405020303" pitchFamily="18" charset="0"/>
                    <a:ea typeface="Lato" panose="020F0502020204030203" pitchFamily="34" charset="0"/>
                    <a:cs typeface="Lato" panose="020F0502020204030203" pitchFamily="34" charset="0"/>
                  </a:rPr>
                  <a:t>3. Measurement</a:t>
                </a:r>
              </a:p>
            </p:txBody>
          </p:sp>
        </p:grpSp>
        <p:grpSp>
          <p:nvGrpSpPr>
            <p:cNvPr id="61" name="Group 60">
              <a:extLst>
                <a:ext uri="{FF2B5EF4-FFF2-40B4-BE49-F238E27FC236}">
                  <a16:creationId xmlns:a16="http://schemas.microsoft.com/office/drawing/2014/main" id="{8803A483-E7BA-DA8E-74A7-F1FB9062BE3B}"/>
                </a:ext>
              </a:extLst>
            </p:cNvPr>
            <p:cNvGrpSpPr/>
            <p:nvPr/>
          </p:nvGrpSpPr>
          <p:grpSpPr>
            <a:xfrm>
              <a:off x="7990560" y="3374646"/>
              <a:ext cx="3470397" cy="1123592"/>
              <a:chOff x="7990560" y="3374646"/>
              <a:chExt cx="3470397" cy="1123592"/>
            </a:xfrm>
          </p:grpSpPr>
          <p:sp>
            <p:nvSpPr>
              <p:cNvPr id="62" name="Rectangle: Rounded Corners 61">
                <a:extLst>
                  <a:ext uri="{FF2B5EF4-FFF2-40B4-BE49-F238E27FC236}">
                    <a16:creationId xmlns:a16="http://schemas.microsoft.com/office/drawing/2014/main" id="{F26C58F1-B9F0-0306-1EFF-D667537E96A6}"/>
                  </a:ext>
                </a:extLst>
              </p:cNvPr>
              <p:cNvSpPr/>
              <p:nvPr/>
            </p:nvSpPr>
            <p:spPr>
              <a:xfrm flipH="1">
                <a:off x="7990560" y="3374646"/>
                <a:ext cx="3470397" cy="1123592"/>
              </a:xfrm>
              <a:prstGeom prst="roundRect">
                <a:avLst>
                  <a:gd name="adj" fmla="val 50000"/>
                </a:avLst>
              </a:prstGeom>
              <a:gradFill flip="none" rotWithShape="1">
                <a:gsLst>
                  <a:gs pos="0">
                    <a:sysClr val="window" lastClr="FFFFFF"/>
                  </a:gs>
                  <a:gs pos="100000">
                    <a:sysClr val="window" lastClr="FFFFFF">
                      <a:lumMod val="95000"/>
                    </a:sysClr>
                  </a:gs>
                </a:gsLst>
                <a:lin ang="8100000" scaled="1"/>
                <a:tileRect/>
              </a:gradFill>
              <a:ln w="12700" cap="flat" cmpd="sng" algn="ctr">
                <a:solidFill>
                  <a:srgbClr val="000000"/>
                </a:solidFill>
                <a:prstDash val="solid"/>
                <a:miter lim="800000"/>
              </a:ln>
              <a:effectLst>
                <a:outerShdw blurRad="63500" sx="102000" sy="102000" algn="ctr" rotWithShape="0">
                  <a:sysClr val="window" lastClr="FFFFFF">
                    <a:lumMod val="8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             </a:t>
                </a:r>
              </a:p>
            </p:txBody>
          </p:sp>
          <p:sp>
            <p:nvSpPr>
              <p:cNvPr id="63" name="TextBox 62">
                <a:extLst>
                  <a:ext uri="{FF2B5EF4-FFF2-40B4-BE49-F238E27FC236}">
                    <a16:creationId xmlns:a16="http://schemas.microsoft.com/office/drawing/2014/main" id="{56B63B24-91CB-34C5-64FD-2C883C82381A}"/>
                  </a:ext>
                </a:extLst>
              </p:cNvPr>
              <p:cNvSpPr txBox="1"/>
              <p:nvPr/>
            </p:nvSpPr>
            <p:spPr>
              <a:xfrm>
                <a:off x="8784791" y="3709474"/>
                <a:ext cx="2452274"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Georgia" panose="02040502050405020303" pitchFamily="18" charset="0"/>
                    <a:ea typeface="Lato" panose="020F0502020204030203" pitchFamily="34" charset="0"/>
                    <a:cs typeface="Lato" panose="020F0502020204030203" pitchFamily="34" charset="0"/>
                  </a:rPr>
                  <a:t>2. Risk Identification</a:t>
                </a:r>
              </a:p>
            </p:txBody>
          </p:sp>
        </p:grpSp>
      </p:grpSp>
      <p:sp>
        <p:nvSpPr>
          <p:cNvPr id="68" name="Freeform: Shape 67">
            <a:extLst>
              <a:ext uri="{FF2B5EF4-FFF2-40B4-BE49-F238E27FC236}">
                <a16:creationId xmlns:a16="http://schemas.microsoft.com/office/drawing/2014/main" id="{876D044D-B9D2-DF46-A375-32D659956FFE}"/>
              </a:ext>
            </a:extLst>
          </p:cNvPr>
          <p:cNvSpPr/>
          <p:nvPr/>
        </p:nvSpPr>
        <p:spPr>
          <a:xfrm rot="3648214" flipH="1">
            <a:off x="4813423" y="4135722"/>
            <a:ext cx="1572441" cy="1881907"/>
          </a:xfrm>
          <a:custGeom>
            <a:avLst/>
            <a:gdLst>
              <a:gd name="connsiteX0" fmla="*/ 1860461 w 1917612"/>
              <a:gd name="connsiteY0" fmla="*/ 23420 h 2295010"/>
              <a:gd name="connsiteX1" fmla="*/ 0 w 1917612"/>
              <a:gd name="connsiteY1" fmla="*/ 1063045 h 2295010"/>
              <a:gd name="connsiteX2" fmla="*/ 688422 w 1917612"/>
              <a:gd name="connsiteY2" fmla="*/ 2295010 h 2295010"/>
              <a:gd name="connsiteX3" fmla="*/ 1860461 w 1917612"/>
              <a:gd name="connsiteY3" fmla="*/ 2241146 h 2295010"/>
              <a:gd name="connsiteX4" fmla="*/ 1917612 w 1917612"/>
              <a:gd name="connsiteY4" fmla="*/ 9379 h 2295010"/>
              <a:gd name="connsiteX5" fmla="*/ 1902371 w 1917612"/>
              <a:gd name="connsiteY5" fmla="*/ 0 h 2295010"/>
              <a:gd name="connsiteX6" fmla="*/ 1860462 w 1917612"/>
              <a:gd name="connsiteY6" fmla="*/ 23419 h 2295010"/>
              <a:gd name="connsiteX7" fmla="*/ 1860462 w 1917612"/>
              <a:gd name="connsiteY7" fmla="*/ 2241145 h 2295010"/>
              <a:gd name="connsiteX8" fmla="*/ 1917612 w 1917612"/>
              <a:gd name="connsiteY8" fmla="*/ 2238518 h 229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7612" h="2295010">
                <a:moveTo>
                  <a:pt x="1860461" y="23420"/>
                </a:moveTo>
                <a:lnTo>
                  <a:pt x="0" y="1063045"/>
                </a:lnTo>
                <a:lnTo>
                  <a:pt x="688422" y="2295010"/>
                </a:lnTo>
                <a:lnTo>
                  <a:pt x="1860461" y="2241146"/>
                </a:lnTo>
                <a:close/>
                <a:moveTo>
                  <a:pt x="1917612" y="9379"/>
                </a:moveTo>
                <a:lnTo>
                  <a:pt x="1902371" y="0"/>
                </a:lnTo>
                <a:lnTo>
                  <a:pt x="1860462" y="23419"/>
                </a:lnTo>
                <a:lnTo>
                  <a:pt x="1860462" y="2241145"/>
                </a:lnTo>
                <a:lnTo>
                  <a:pt x="1917612" y="2238518"/>
                </a:lnTo>
                <a:close/>
              </a:path>
            </a:pathLst>
          </a:custGeom>
          <a:gradFill>
            <a:gsLst>
              <a:gs pos="0">
                <a:srgbClr val="00B0F0">
                  <a:lumMod val="75000"/>
                </a:srgbClr>
              </a:gs>
              <a:gs pos="100000">
                <a:srgbClr val="00B0F0">
                  <a:lumMod val="50000"/>
                </a:srgbClr>
              </a:gs>
            </a:gsLst>
            <a:path path="circle">
              <a:fillToRect l="50000" t="50000" r="50000" b="50000"/>
            </a:path>
          </a:gra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9" name="Freeform: Shape 68">
            <a:extLst>
              <a:ext uri="{FF2B5EF4-FFF2-40B4-BE49-F238E27FC236}">
                <a16:creationId xmlns:a16="http://schemas.microsoft.com/office/drawing/2014/main" id="{E8824A1E-79BB-0A7B-E021-DC4ED8F36632}"/>
              </a:ext>
            </a:extLst>
          </p:cNvPr>
          <p:cNvSpPr/>
          <p:nvPr/>
        </p:nvSpPr>
        <p:spPr>
          <a:xfrm rot="3648214" flipH="1">
            <a:off x="4446855" y="2072014"/>
            <a:ext cx="2135954" cy="1856001"/>
          </a:xfrm>
          <a:custGeom>
            <a:avLst/>
            <a:gdLst>
              <a:gd name="connsiteX0" fmla="*/ 2604824 w 2604824"/>
              <a:gd name="connsiteY0" fmla="*/ 1281854 h 2263417"/>
              <a:gd name="connsiteX1" fmla="*/ 1916402 w 2604824"/>
              <a:gd name="connsiteY1" fmla="*/ 49888 h 2263417"/>
              <a:gd name="connsiteX2" fmla="*/ 1916401 w 2604824"/>
              <a:gd name="connsiteY2" fmla="*/ 49888 h 2263417"/>
              <a:gd name="connsiteX3" fmla="*/ 1888524 w 2604824"/>
              <a:gd name="connsiteY3" fmla="*/ 0 h 2263417"/>
              <a:gd name="connsiteX4" fmla="*/ 0 w 2604824"/>
              <a:gd name="connsiteY4" fmla="*/ 1055307 h 2263417"/>
              <a:gd name="connsiteX5" fmla="*/ 0 w 2604824"/>
              <a:gd name="connsiteY5" fmla="*/ 1071566 h 2263417"/>
              <a:gd name="connsiteX6" fmla="*/ 41909 w 2604824"/>
              <a:gd name="connsiteY6" fmla="*/ 1097356 h 2263417"/>
              <a:gd name="connsiteX7" fmla="*/ 41910 w 2604824"/>
              <a:gd name="connsiteY7" fmla="*/ 1097355 h 2263417"/>
              <a:gd name="connsiteX8" fmla="*/ 1936790 w 2604824"/>
              <a:gd name="connsiteY8" fmla="*/ 2263417 h 226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824" h="2263417">
                <a:moveTo>
                  <a:pt x="2604824" y="1281854"/>
                </a:moveTo>
                <a:lnTo>
                  <a:pt x="1916402" y="49888"/>
                </a:lnTo>
                <a:lnTo>
                  <a:pt x="1916401" y="49888"/>
                </a:lnTo>
                <a:lnTo>
                  <a:pt x="1888524" y="0"/>
                </a:lnTo>
                <a:lnTo>
                  <a:pt x="0" y="1055307"/>
                </a:lnTo>
                <a:lnTo>
                  <a:pt x="0" y="1071566"/>
                </a:lnTo>
                <a:lnTo>
                  <a:pt x="41909" y="1097356"/>
                </a:lnTo>
                <a:lnTo>
                  <a:pt x="41910" y="1097355"/>
                </a:lnTo>
                <a:lnTo>
                  <a:pt x="1936790" y="2263417"/>
                </a:lnTo>
                <a:close/>
              </a:path>
            </a:pathLst>
          </a:custGeom>
          <a:gradFill>
            <a:gsLst>
              <a:gs pos="0">
                <a:srgbClr val="FF6387"/>
              </a:gs>
              <a:gs pos="100000">
                <a:srgbClr val="FF6387">
                  <a:lumMod val="75000"/>
                </a:srgbClr>
              </a:gs>
            </a:gsLst>
            <a:path path="circle">
              <a:fillToRect l="50000" t="50000" r="50000" b="50000"/>
            </a:path>
          </a:gra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0" name="Freeform: Shape 69">
            <a:extLst>
              <a:ext uri="{FF2B5EF4-FFF2-40B4-BE49-F238E27FC236}">
                <a16:creationId xmlns:a16="http://schemas.microsoft.com/office/drawing/2014/main" id="{48DB44D1-B467-B528-AFB7-89B1D50FCBF1}"/>
              </a:ext>
            </a:extLst>
          </p:cNvPr>
          <p:cNvSpPr/>
          <p:nvPr/>
        </p:nvSpPr>
        <p:spPr>
          <a:xfrm rot="3648214" flipH="1">
            <a:off x="5748307" y="1839276"/>
            <a:ext cx="1595453" cy="1895544"/>
          </a:xfrm>
          <a:custGeom>
            <a:avLst/>
            <a:gdLst>
              <a:gd name="connsiteX0" fmla="*/ 57152 w 1945676"/>
              <a:gd name="connsiteY0" fmla="*/ 54728 h 2311640"/>
              <a:gd name="connsiteX1" fmla="*/ 0 w 1945676"/>
              <a:gd name="connsiteY1" fmla="*/ 57354 h 2311640"/>
              <a:gd name="connsiteX2" fmla="*/ 1 w 1945676"/>
              <a:gd name="connsiteY2" fmla="*/ 2284992 h 2311640"/>
              <a:gd name="connsiteX3" fmla="*/ 43305 w 1945676"/>
              <a:gd name="connsiteY3" fmla="*/ 2311640 h 2311640"/>
              <a:gd name="connsiteX4" fmla="*/ 57152 w 1945676"/>
              <a:gd name="connsiteY4" fmla="*/ 2303902 h 2311640"/>
              <a:gd name="connsiteX5" fmla="*/ 1247962 w 1945676"/>
              <a:gd name="connsiteY5" fmla="*/ 0 h 2311640"/>
              <a:gd name="connsiteX6" fmla="*/ 57152 w 1945676"/>
              <a:gd name="connsiteY6" fmla="*/ 54728 h 2311640"/>
              <a:gd name="connsiteX7" fmla="*/ 57152 w 1945676"/>
              <a:gd name="connsiteY7" fmla="*/ 2303902 h 2311640"/>
              <a:gd name="connsiteX8" fmla="*/ 1945676 w 1945676"/>
              <a:gd name="connsiteY8" fmla="*/ 1248596 h 231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676" h="2311640">
                <a:moveTo>
                  <a:pt x="57152" y="54728"/>
                </a:moveTo>
                <a:lnTo>
                  <a:pt x="0" y="57354"/>
                </a:lnTo>
                <a:lnTo>
                  <a:pt x="1" y="2284992"/>
                </a:lnTo>
                <a:lnTo>
                  <a:pt x="43305" y="2311640"/>
                </a:lnTo>
                <a:lnTo>
                  <a:pt x="57152" y="2303902"/>
                </a:lnTo>
                <a:close/>
                <a:moveTo>
                  <a:pt x="1247962" y="0"/>
                </a:moveTo>
                <a:lnTo>
                  <a:pt x="57152" y="54728"/>
                </a:lnTo>
                <a:lnTo>
                  <a:pt x="57152" y="2303902"/>
                </a:lnTo>
                <a:lnTo>
                  <a:pt x="1945676" y="1248596"/>
                </a:lnTo>
                <a:close/>
              </a:path>
            </a:pathLst>
          </a:custGeom>
          <a:gradFill>
            <a:gsLst>
              <a:gs pos="0">
                <a:srgbClr val="4BCFFF"/>
              </a:gs>
              <a:gs pos="100000">
                <a:srgbClr val="4BCFFF">
                  <a:lumMod val="75000"/>
                </a:srgbClr>
              </a:gs>
            </a:gsLst>
            <a:path path="circle">
              <a:fillToRect l="50000" t="50000" r="50000" b="50000"/>
            </a:path>
          </a:gra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grpSp>
        <p:nvGrpSpPr>
          <p:cNvPr id="71" name="Group 70">
            <a:extLst>
              <a:ext uri="{FF2B5EF4-FFF2-40B4-BE49-F238E27FC236}">
                <a16:creationId xmlns:a16="http://schemas.microsoft.com/office/drawing/2014/main" id="{3D4ADE31-97B5-B1B8-C063-9C77CC9E9F96}"/>
              </a:ext>
            </a:extLst>
          </p:cNvPr>
          <p:cNvGrpSpPr/>
          <p:nvPr/>
        </p:nvGrpSpPr>
        <p:grpSpPr>
          <a:xfrm>
            <a:off x="6863297" y="1622898"/>
            <a:ext cx="4584960" cy="4467651"/>
            <a:chOff x="6875997" y="1622898"/>
            <a:chExt cx="4584960" cy="4467651"/>
          </a:xfrm>
        </p:grpSpPr>
        <p:grpSp>
          <p:nvGrpSpPr>
            <p:cNvPr id="72" name="Group 71">
              <a:extLst>
                <a:ext uri="{FF2B5EF4-FFF2-40B4-BE49-F238E27FC236}">
                  <a16:creationId xmlns:a16="http://schemas.microsoft.com/office/drawing/2014/main" id="{91D697AE-E2D9-8E76-F625-02C3940FA9DD}"/>
                </a:ext>
              </a:extLst>
            </p:cNvPr>
            <p:cNvGrpSpPr/>
            <p:nvPr/>
          </p:nvGrpSpPr>
          <p:grpSpPr>
            <a:xfrm>
              <a:off x="6875997" y="1622898"/>
              <a:ext cx="3470397" cy="880016"/>
              <a:chOff x="7017173" y="1622478"/>
              <a:chExt cx="3470397" cy="880016"/>
            </a:xfrm>
          </p:grpSpPr>
          <p:sp>
            <p:nvSpPr>
              <p:cNvPr id="79" name="Rectangle: Rounded Corners 78">
                <a:extLst>
                  <a:ext uri="{FF2B5EF4-FFF2-40B4-BE49-F238E27FC236}">
                    <a16:creationId xmlns:a16="http://schemas.microsoft.com/office/drawing/2014/main" id="{EB67AED6-D9A9-3962-92F3-31E5612EE4BD}"/>
                  </a:ext>
                </a:extLst>
              </p:cNvPr>
              <p:cNvSpPr/>
              <p:nvPr/>
            </p:nvSpPr>
            <p:spPr>
              <a:xfrm flipH="1">
                <a:off x="7017173" y="1622478"/>
                <a:ext cx="3470397" cy="880016"/>
              </a:xfrm>
              <a:prstGeom prst="roundRect">
                <a:avLst>
                  <a:gd name="adj" fmla="val 50000"/>
                </a:avLst>
              </a:prstGeom>
              <a:gradFill flip="none" rotWithShape="1">
                <a:gsLst>
                  <a:gs pos="0">
                    <a:sysClr val="window" lastClr="FFFFFF"/>
                  </a:gs>
                  <a:gs pos="100000">
                    <a:sysClr val="window" lastClr="FFFFFF">
                      <a:lumMod val="95000"/>
                    </a:sysClr>
                  </a:gs>
                </a:gsLst>
                <a:lin ang="8100000" scaled="1"/>
                <a:tileRect/>
              </a:gradFill>
              <a:ln w="12700" cap="flat" cmpd="sng" algn="ctr">
                <a:solidFill>
                  <a:srgbClr val="000000"/>
                </a:solidFill>
                <a:prstDash val="solid"/>
                <a:miter lim="800000"/>
              </a:ln>
              <a:effectLst>
                <a:outerShdw blurRad="63500" sx="102000" sy="102000" algn="ctr" rotWithShape="0">
                  <a:sysClr val="window" lastClr="FFFFFF">
                    <a:lumMod val="8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             </a:t>
                </a:r>
              </a:p>
            </p:txBody>
          </p:sp>
          <p:sp>
            <p:nvSpPr>
              <p:cNvPr id="80" name="TextBox 79">
                <a:extLst>
                  <a:ext uri="{FF2B5EF4-FFF2-40B4-BE49-F238E27FC236}">
                    <a16:creationId xmlns:a16="http://schemas.microsoft.com/office/drawing/2014/main" id="{87FF39A4-715C-9832-36D6-FCFF5B401BFE}"/>
                  </a:ext>
                </a:extLst>
              </p:cNvPr>
              <p:cNvSpPr txBox="1"/>
              <p:nvPr/>
            </p:nvSpPr>
            <p:spPr>
              <a:xfrm>
                <a:off x="7977784" y="1882679"/>
                <a:ext cx="24484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Georgia" panose="02040502050405020303" pitchFamily="18" charset="0"/>
                    <a:ea typeface="Lato" panose="020F0502020204030203" pitchFamily="34" charset="0"/>
                    <a:cs typeface="Lato" panose="020F0502020204030203" pitchFamily="34" charset="0"/>
                  </a:rPr>
                  <a:t>6. Monitoring</a:t>
                </a:r>
              </a:p>
            </p:txBody>
          </p:sp>
        </p:grpSp>
        <p:grpSp>
          <p:nvGrpSpPr>
            <p:cNvPr id="73" name="Group 72">
              <a:extLst>
                <a:ext uri="{FF2B5EF4-FFF2-40B4-BE49-F238E27FC236}">
                  <a16:creationId xmlns:a16="http://schemas.microsoft.com/office/drawing/2014/main" id="{77F4F3BC-3E23-C461-C6D4-0E6FD3CFA6DA}"/>
                </a:ext>
              </a:extLst>
            </p:cNvPr>
            <p:cNvGrpSpPr/>
            <p:nvPr/>
          </p:nvGrpSpPr>
          <p:grpSpPr>
            <a:xfrm>
              <a:off x="6875997" y="5210533"/>
              <a:ext cx="3470397" cy="880016"/>
              <a:chOff x="7017173" y="1622478"/>
              <a:chExt cx="3470397" cy="880016"/>
            </a:xfrm>
          </p:grpSpPr>
          <p:sp>
            <p:nvSpPr>
              <p:cNvPr id="77" name="Rectangle: Rounded Corners 76">
                <a:extLst>
                  <a:ext uri="{FF2B5EF4-FFF2-40B4-BE49-F238E27FC236}">
                    <a16:creationId xmlns:a16="http://schemas.microsoft.com/office/drawing/2014/main" id="{57DCFE46-78A9-9D3B-A4BF-58F743592EAD}"/>
                  </a:ext>
                </a:extLst>
              </p:cNvPr>
              <p:cNvSpPr/>
              <p:nvPr/>
            </p:nvSpPr>
            <p:spPr>
              <a:xfrm flipH="1">
                <a:off x="7017173" y="1622478"/>
                <a:ext cx="3470397" cy="880016"/>
              </a:xfrm>
              <a:prstGeom prst="roundRect">
                <a:avLst>
                  <a:gd name="adj" fmla="val 50000"/>
                </a:avLst>
              </a:prstGeom>
              <a:gradFill flip="none" rotWithShape="1">
                <a:gsLst>
                  <a:gs pos="0">
                    <a:sysClr val="window" lastClr="FFFFFF"/>
                  </a:gs>
                  <a:gs pos="100000">
                    <a:sysClr val="window" lastClr="FFFFFF">
                      <a:lumMod val="95000"/>
                    </a:sysClr>
                  </a:gs>
                </a:gsLst>
                <a:lin ang="8100000" scaled="1"/>
                <a:tileRect/>
              </a:gradFill>
              <a:ln w="12700" cap="flat" cmpd="sng" algn="ctr">
                <a:solidFill>
                  <a:srgbClr val="000000"/>
                </a:solidFill>
                <a:prstDash val="solid"/>
                <a:miter lim="800000"/>
              </a:ln>
              <a:effectLst>
                <a:outerShdw blurRad="63500" sx="102000" sy="102000" algn="ctr" rotWithShape="0">
                  <a:sysClr val="window" lastClr="FFFFFF">
                    <a:lumMod val="8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             </a:t>
                </a:r>
              </a:p>
            </p:txBody>
          </p:sp>
          <p:sp>
            <p:nvSpPr>
              <p:cNvPr id="78" name="TextBox 77">
                <a:extLst>
                  <a:ext uri="{FF2B5EF4-FFF2-40B4-BE49-F238E27FC236}">
                    <a16:creationId xmlns:a16="http://schemas.microsoft.com/office/drawing/2014/main" id="{7310CDE2-BCC9-08BB-D20A-0186AFBF166F}"/>
                  </a:ext>
                </a:extLst>
              </p:cNvPr>
              <p:cNvSpPr txBox="1"/>
              <p:nvPr/>
            </p:nvSpPr>
            <p:spPr>
              <a:xfrm>
                <a:off x="8032327" y="1920247"/>
                <a:ext cx="20958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Georgia" panose="02040502050405020303" pitchFamily="18" charset="0"/>
                    <a:ea typeface="Lato" panose="020F0502020204030203" pitchFamily="34" charset="0"/>
                    <a:cs typeface="Lato" panose="020F0502020204030203" pitchFamily="34" charset="0"/>
                  </a:rPr>
                  <a:t>4. Prioritization</a:t>
                </a:r>
              </a:p>
            </p:txBody>
          </p:sp>
        </p:grpSp>
        <p:grpSp>
          <p:nvGrpSpPr>
            <p:cNvPr id="74" name="Group 73">
              <a:extLst>
                <a:ext uri="{FF2B5EF4-FFF2-40B4-BE49-F238E27FC236}">
                  <a16:creationId xmlns:a16="http://schemas.microsoft.com/office/drawing/2014/main" id="{6CB9ABC2-0528-8FB3-222F-356D24597CD2}"/>
                </a:ext>
              </a:extLst>
            </p:cNvPr>
            <p:cNvGrpSpPr/>
            <p:nvPr/>
          </p:nvGrpSpPr>
          <p:grpSpPr>
            <a:xfrm>
              <a:off x="7990560" y="3374646"/>
              <a:ext cx="3470397" cy="1123592"/>
              <a:chOff x="7990560" y="3374646"/>
              <a:chExt cx="3470397" cy="1123592"/>
            </a:xfrm>
          </p:grpSpPr>
          <p:sp>
            <p:nvSpPr>
              <p:cNvPr id="75" name="Rectangle: Rounded Corners 74">
                <a:extLst>
                  <a:ext uri="{FF2B5EF4-FFF2-40B4-BE49-F238E27FC236}">
                    <a16:creationId xmlns:a16="http://schemas.microsoft.com/office/drawing/2014/main" id="{233637B5-B06E-EAE1-C270-CFE8A57D2B93}"/>
                  </a:ext>
                </a:extLst>
              </p:cNvPr>
              <p:cNvSpPr/>
              <p:nvPr/>
            </p:nvSpPr>
            <p:spPr>
              <a:xfrm flipH="1">
                <a:off x="7990560" y="3374646"/>
                <a:ext cx="3470397" cy="1123592"/>
              </a:xfrm>
              <a:prstGeom prst="roundRect">
                <a:avLst>
                  <a:gd name="adj" fmla="val 50000"/>
                </a:avLst>
              </a:prstGeom>
              <a:gradFill flip="none" rotWithShape="1">
                <a:gsLst>
                  <a:gs pos="0">
                    <a:sysClr val="window" lastClr="FFFFFF"/>
                  </a:gs>
                  <a:gs pos="100000">
                    <a:sysClr val="window" lastClr="FFFFFF">
                      <a:lumMod val="95000"/>
                    </a:sysClr>
                  </a:gs>
                </a:gsLst>
                <a:lin ang="8100000" scaled="1"/>
                <a:tileRect/>
              </a:gradFill>
              <a:ln w="12700" cap="flat" cmpd="sng" algn="ctr">
                <a:solidFill>
                  <a:srgbClr val="000000"/>
                </a:solidFill>
                <a:prstDash val="solid"/>
                <a:miter lim="800000"/>
              </a:ln>
              <a:effectLst>
                <a:outerShdw blurRad="63500" sx="102000" sy="102000" algn="ctr" rotWithShape="0">
                  <a:sysClr val="window" lastClr="FFFFFF">
                    <a:lumMod val="8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             </a:t>
                </a:r>
              </a:p>
            </p:txBody>
          </p:sp>
          <p:sp>
            <p:nvSpPr>
              <p:cNvPr id="76" name="TextBox 75">
                <a:extLst>
                  <a:ext uri="{FF2B5EF4-FFF2-40B4-BE49-F238E27FC236}">
                    <a16:creationId xmlns:a16="http://schemas.microsoft.com/office/drawing/2014/main" id="{CBF87CAE-099D-F2DF-B31B-FBAD9447D2A5}"/>
                  </a:ext>
                </a:extLst>
              </p:cNvPr>
              <p:cNvSpPr txBox="1"/>
              <p:nvPr/>
            </p:nvSpPr>
            <p:spPr>
              <a:xfrm>
                <a:off x="9032360" y="3751776"/>
                <a:ext cx="2075095" cy="369332"/>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Georgia" panose="02040502050405020303" pitchFamily="18" charset="0"/>
                    <a:ea typeface="Lato" panose="020F0502020204030203" pitchFamily="34" charset="0"/>
                    <a:cs typeface="Lato" panose="020F0502020204030203" pitchFamily="34" charset="0"/>
                  </a:rPr>
                  <a:t>5. Mitigation</a:t>
                </a:r>
              </a:p>
            </p:txBody>
          </p:sp>
        </p:grpSp>
      </p:grpSp>
      <p:sp>
        <p:nvSpPr>
          <p:cNvPr id="81" name="Freeform: Shape 80">
            <a:extLst>
              <a:ext uri="{FF2B5EF4-FFF2-40B4-BE49-F238E27FC236}">
                <a16:creationId xmlns:a16="http://schemas.microsoft.com/office/drawing/2014/main" id="{3AA70EA4-802E-E6E6-AD16-310790F5DD91}"/>
              </a:ext>
            </a:extLst>
          </p:cNvPr>
          <p:cNvSpPr/>
          <p:nvPr/>
        </p:nvSpPr>
        <p:spPr>
          <a:xfrm rot="3648214" flipH="1">
            <a:off x="4066328" y="2748575"/>
            <a:ext cx="1588167" cy="1861769"/>
          </a:xfrm>
          <a:custGeom>
            <a:avLst/>
            <a:gdLst>
              <a:gd name="connsiteX0" fmla="*/ 1936790 w 1936790"/>
              <a:gd name="connsiteY0" fmla="*/ 1166063 h 2270452"/>
              <a:gd name="connsiteX1" fmla="*/ 41909 w 1936790"/>
              <a:gd name="connsiteY1" fmla="*/ 0 h 2270452"/>
              <a:gd name="connsiteX2" fmla="*/ 0 w 1936790"/>
              <a:gd name="connsiteY2" fmla="*/ 23419 h 2270452"/>
              <a:gd name="connsiteX3" fmla="*/ 0 w 1936790"/>
              <a:gd name="connsiteY3" fmla="*/ 41314 h 2270452"/>
              <a:gd name="connsiteX4" fmla="*/ 1 w 1936790"/>
              <a:gd name="connsiteY4" fmla="*/ 41315 h 2270452"/>
              <a:gd name="connsiteX5" fmla="*/ 1 w 1936790"/>
              <a:gd name="connsiteY5" fmla="*/ 2270452 h 2270452"/>
              <a:gd name="connsiteX6" fmla="*/ 1223430 w 1936790"/>
              <a:gd name="connsiteY6" fmla="*/ 2214225 h 2270452"/>
              <a:gd name="connsiteX7" fmla="*/ 1904602 w 1936790"/>
              <a:gd name="connsiteY7" fmla="*/ 1213358 h 2270452"/>
              <a:gd name="connsiteX8" fmla="*/ 1904602 w 1936790"/>
              <a:gd name="connsiteY8" fmla="*/ 1213358 h 227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6790" h="2270452">
                <a:moveTo>
                  <a:pt x="1936790" y="1166063"/>
                </a:moveTo>
                <a:lnTo>
                  <a:pt x="41909" y="0"/>
                </a:lnTo>
                <a:lnTo>
                  <a:pt x="0" y="23419"/>
                </a:lnTo>
                <a:lnTo>
                  <a:pt x="0" y="41314"/>
                </a:lnTo>
                <a:lnTo>
                  <a:pt x="1" y="41315"/>
                </a:lnTo>
                <a:lnTo>
                  <a:pt x="1" y="2270452"/>
                </a:lnTo>
                <a:lnTo>
                  <a:pt x="1223430" y="2214225"/>
                </a:lnTo>
                <a:lnTo>
                  <a:pt x="1904602" y="1213358"/>
                </a:lnTo>
                <a:lnTo>
                  <a:pt x="1904602" y="1213358"/>
                </a:lnTo>
                <a:close/>
              </a:path>
            </a:pathLst>
          </a:custGeom>
          <a:gradFill>
            <a:gsLst>
              <a:gs pos="0">
                <a:srgbClr val="FFE056">
                  <a:lumMod val="75000"/>
                </a:srgbClr>
              </a:gs>
              <a:gs pos="100000">
                <a:srgbClr val="FFE056">
                  <a:lumMod val="50000"/>
                </a:srgbClr>
              </a:gs>
            </a:gsLst>
            <a:path path="circle">
              <a:fillToRect l="50000" t="50000" r="50000" b="50000"/>
            </a:path>
          </a:gra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2" name="Freeform: Shape 81">
            <a:extLst>
              <a:ext uri="{FF2B5EF4-FFF2-40B4-BE49-F238E27FC236}">
                <a16:creationId xmlns:a16="http://schemas.microsoft.com/office/drawing/2014/main" id="{9FD836D4-CDCC-EE94-EC9A-03DD6B48E09B}"/>
              </a:ext>
            </a:extLst>
          </p:cNvPr>
          <p:cNvSpPr/>
          <p:nvPr/>
        </p:nvSpPr>
        <p:spPr>
          <a:xfrm rot="3648214" flipH="1">
            <a:off x="6499329" y="3252284"/>
            <a:ext cx="1577068" cy="1874700"/>
          </a:xfrm>
          <a:custGeom>
            <a:avLst/>
            <a:gdLst>
              <a:gd name="connsiteX0" fmla="*/ 1923254 w 1923255"/>
              <a:gd name="connsiteY0" fmla="*/ 2227639 h 2286221"/>
              <a:gd name="connsiteX1" fmla="*/ 32188 w 1923255"/>
              <a:gd name="connsiteY1" fmla="*/ 1063923 h 2286221"/>
              <a:gd name="connsiteX2" fmla="*/ 0 w 1923255"/>
              <a:gd name="connsiteY2" fmla="*/ 1111219 h 2286221"/>
              <a:gd name="connsiteX3" fmla="*/ 1909407 w 1923255"/>
              <a:gd name="connsiteY3" fmla="*/ 2286221 h 2286221"/>
              <a:gd name="connsiteX4" fmla="*/ 1923254 w 1923255"/>
              <a:gd name="connsiteY4" fmla="*/ 2278484 h 2286221"/>
              <a:gd name="connsiteX5" fmla="*/ 1923254 w 1923255"/>
              <a:gd name="connsiteY5" fmla="*/ 0 h 2286221"/>
              <a:gd name="connsiteX6" fmla="*/ 718596 w 1923255"/>
              <a:gd name="connsiteY6" fmla="*/ 55365 h 2286221"/>
              <a:gd name="connsiteX7" fmla="*/ 32189 w 1923255"/>
              <a:gd name="connsiteY7" fmla="*/ 1063922 h 2286221"/>
              <a:gd name="connsiteX8" fmla="*/ 1923255 w 1923255"/>
              <a:gd name="connsiteY8" fmla="*/ 2227638 h 228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3255" h="2286221">
                <a:moveTo>
                  <a:pt x="1923254" y="2227639"/>
                </a:moveTo>
                <a:lnTo>
                  <a:pt x="32188" y="1063923"/>
                </a:lnTo>
                <a:lnTo>
                  <a:pt x="0" y="1111219"/>
                </a:lnTo>
                <a:lnTo>
                  <a:pt x="1909407" y="2286221"/>
                </a:lnTo>
                <a:lnTo>
                  <a:pt x="1923254" y="2278484"/>
                </a:lnTo>
                <a:close/>
                <a:moveTo>
                  <a:pt x="1923254" y="0"/>
                </a:moveTo>
                <a:lnTo>
                  <a:pt x="718596" y="55365"/>
                </a:lnTo>
                <a:lnTo>
                  <a:pt x="32189" y="1063922"/>
                </a:lnTo>
                <a:lnTo>
                  <a:pt x="1923255" y="2227638"/>
                </a:lnTo>
                <a:close/>
              </a:path>
            </a:pathLst>
          </a:custGeom>
          <a:gradFill flip="none" rotWithShape="1">
            <a:gsLst>
              <a:gs pos="100000">
                <a:srgbClr val="9E95F3">
                  <a:lumMod val="75000"/>
                </a:srgbClr>
              </a:gs>
              <a:gs pos="0">
                <a:srgbClr val="9E95F3">
                  <a:lumMod val="50000"/>
                </a:srgbClr>
              </a:gs>
            </a:gsLst>
            <a:lin ang="0" scaled="1"/>
            <a:tileRect/>
          </a:gra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3" name="Freeform: Shape 82">
            <a:extLst>
              <a:ext uri="{FF2B5EF4-FFF2-40B4-BE49-F238E27FC236}">
                <a16:creationId xmlns:a16="http://schemas.microsoft.com/office/drawing/2014/main" id="{69C1E8D9-131B-748B-F3CD-67A06236195C}"/>
              </a:ext>
            </a:extLst>
          </p:cNvPr>
          <p:cNvSpPr/>
          <p:nvPr/>
        </p:nvSpPr>
        <p:spPr>
          <a:xfrm rot="3648214" flipH="1">
            <a:off x="5569669" y="3936904"/>
            <a:ext cx="2120564" cy="1863332"/>
          </a:xfrm>
          <a:custGeom>
            <a:avLst/>
            <a:gdLst>
              <a:gd name="connsiteX0" fmla="*/ 2586054 w 2586055"/>
              <a:gd name="connsiteY0" fmla="*/ 1183524 h 2272358"/>
              <a:gd name="connsiteX1" fmla="*/ 2572207 w 2586055"/>
              <a:gd name="connsiteY1" fmla="*/ 1175003 h 2272358"/>
              <a:gd name="connsiteX2" fmla="*/ 2572208 w 2586055"/>
              <a:gd name="connsiteY2" fmla="*/ 1175003 h 2272358"/>
              <a:gd name="connsiteX3" fmla="*/ 662801 w 2586055"/>
              <a:gd name="connsiteY3" fmla="*/ 0 h 2272358"/>
              <a:gd name="connsiteX4" fmla="*/ 0 w 2586055"/>
              <a:gd name="connsiteY4" fmla="*/ 973873 h 2272358"/>
              <a:gd name="connsiteX5" fmla="*/ 697715 w 2586055"/>
              <a:gd name="connsiteY5" fmla="*/ 2222469 h 2272358"/>
              <a:gd name="connsiteX6" fmla="*/ 697715 w 2586055"/>
              <a:gd name="connsiteY6" fmla="*/ 2222469 h 2272358"/>
              <a:gd name="connsiteX7" fmla="*/ 725593 w 2586055"/>
              <a:gd name="connsiteY7" fmla="*/ 2272358 h 2272358"/>
              <a:gd name="connsiteX8" fmla="*/ 2586055 w 2586055"/>
              <a:gd name="connsiteY8" fmla="*/ 1232733 h 227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6055" h="2272358">
                <a:moveTo>
                  <a:pt x="2586054" y="1183524"/>
                </a:moveTo>
                <a:lnTo>
                  <a:pt x="2572207" y="1175003"/>
                </a:lnTo>
                <a:lnTo>
                  <a:pt x="2572208" y="1175003"/>
                </a:lnTo>
                <a:lnTo>
                  <a:pt x="662801" y="0"/>
                </a:lnTo>
                <a:lnTo>
                  <a:pt x="0" y="973873"/>
                </a:lnTo>
                <a:lnTo>
                  <a:pt x="697715" y="2222469"/>
                </a:lnTo>
                <a:lnTo>
                  <a:pt x="697715" y="2222469"/>
                </a:lnTo>
                <a:lnTo>
                  <a:pt x="725593" y="2272358"/>
                </a:lnTo>
                <a:lnTo>
                  <a:pt x="2586055" y="1232733"/>
                </a:lnTo>
                <a:close/>
              </a:path>
            </a:pathLst>
          </a:custGeom>
          <a:gradFill>
            <a:gsLst>
              <a:gs pos="0">
                <a:srgbClr val="00EAB8">
                  <a:lumMod val="75000"/>
                </a:srgbClr>
              </a:gs>
              <a:gs pos="100000">
                <a:srgbClr val="00EAB8">
                  <a:lumMod val="50000"/>
                </a:srgbClr>
              </a:gs>
            </a:gsLst>
            <a:path path="circle">
              <a:fillToRect l="50000" t="50000" r="50000" b="50000"/>
            </a:path>
          </a:gra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4" name="Freeform: Shape 83">
            <a:extLst>
              <a:ext uri="{FF2B5EF4-FFF2-40B4-BE49-F238E27FC236}">
                <a16:creationId xmlns:a16="http://schemas.microsoft.com/office/drawing/2014/main" id="{A964AC51-E95F-B814-C093-EA8C305467BD}"/>
              </a:ext>
            </a:extLst>
          </p:cNvPr>
          <p:cNvSpPr/>
          <p:nvPr/>
        </p:nvSpPr>
        <p:spPr>
          <a:xfrm rot="3648214" flipH="1">
            <a:off x="4567006" y="2590682"/>
            <a:ext cx="3011326" cy="2681314"/>
          </a:xfrm>
          <a:custGeom>
            <a:avLst/>
            <a:gdLst>
              <a:gd name="connsiteX0" fmla="*/ 2586054 w 5248029"/>
              <a:gd name="connsiteY0" fmla="*/ 2401305 h 4672895"/>
              <a:gd name="connsiteX1" fmla="*/ 725593 w 5248029"/>
              <a:gd name="connsiteY1" fmla="*/ 3440930 h 4672895"/>
              <a:gd name="connsiteX2" fmla="*/ 1414015 w 5248029"/>
              <a:gd name="connsiteY2" fmla="*/ 4672895 h 4672895"/>
              <a:gd name="connsiteX3" fmla="*/ 2586054 w 5248029"/>
              <a:gd name="connsiteY3" fmla="*/ 4619031 h 4672895"/>
              <a:gd name="connsiteX4" fmla="*/ 2586053 w 5248029"/>
              <a:gd name="connsiteY4" fmla="*/ 2284992 h 4672895"/>
              <a:gd name="connsiteX5" fmla="*/ 694987 w 5248029"/>
              <a:gd name="connsiteY5" fmla="*/ 1121276 h 4672895"/>
              <a:gd name="connsiteX6" fmla="*/ 662799 w 5248029"/>
              <a:gd name="connsiteY6" fmla="*/ 1168572 h 4672895"/>
              <a:gd name="connsiteX7" fmla="*/ 662800 w 5248029"/>
              <a:gd name="connsiteY7" fmla="*/ 1168572 h 4672895"/>
              <a:gd name="connsiteX8" fmla="*/ 0 w 5248029"/>
              <a:gd name="connsiteY8" fmla="*/ 2142444 h 4672895"/>
              <a:gd name="connsiteX9" fmla="*/ 697715 w 5248029"/>
              <a:gd name="connsiteY9" fmla="*/ 3391040 h 4672895"/>
              <a:gd name="connsiteX10" fmla="*/ 725593 w 5248029"/>
              <a:gd name="connsiteY10" fmla="*/ 3440929 h 4672895"/>
              <a:gd name="connsiteX11" fmla="*/ 2586055 w 5248029"/>
              <a:gd name="connsiteY11" fmla="*/ 2401304 h 4672895"/>
              <a:gd name="connsiteX12" fmla="*/ 2586054 w 5248029"/>
              <a:gd name="connsiteY12" fmla="*/ 2352096 h 4672895"/>
              <a:gd name="connsiteX13" fmla="*/ 2572207 w 5248029"/>
              <a:gd name="connsiteY13" fmla="*/ 2343575 h 4672895"/>
              <a:gd name="connsiteX14" fmla="*/ 2572208 w 5248029"/>
              <a:gd name="connsiteY14" fmla="*/ 2343574 h 4672895"/>
              <a:gd name="connsiteX15" fmla="*/ 2572206 w 5248029"/>
              <a:gd name="connsiteY15" fmla="*/ 2343573 h 4672895"/>
              <a:gd name="connsiteX16" fmla="*/ 2586053 w 5248029"/>
              <a:gd name="connsiteY16" fmla="*/ 2335837 h 4672895"/>
              <a:gd name="connsiteX17" fmla="*/ 3834015 w 5248029"/>
              <a:gd name="connsiteY17" fmla="*/ 0 h 4672895"/>
              <a:gd name="connsiteX18" fmla="*/ 2643205 w 5248029"/>
              <a:gd name="connsiteY18" fmla="*/ 54728 h 4672895"/>
              <a:gd name="connsiteX19" fmla="*/ 2586053 w 5248029"/>
              <a:gd name="connsiteY19" fmla="*/ 57354 h 4672895"/>
              <a:gd name="connsiteX20" fmla="*/ 2586053 w 5248029"/>
              <a:gd name="connsiteY20" fmla="*/ 57353 h 4672895"/>
              <a:gd name="connsiteX21" fmla="*/ 1381395 w 5248029"/>
              <a:gd name="connsiteY21" fmla="*/ 112717 h 4672895"/>
              <a:gd name="connsiteX22" fmla="*/ 694988 w 5248029"/>
              <a:gd name="connsiteY22" fmla="*/ 1121275 h 4672895"/>
              <a:gd name="connsiteX23" fmla="*/ 2586054 w 5248029"/>
              <a:gd name="connsiteY23" fmla="*/ 2284990 h 4672895"/>
              <a:gd name="connsiteX24" fmla="*/ 2586054 w 5248029"/>
              <a:gd name="connsiteY24" fmla="*/ 2284992 h 4672895"/>
              <a:gd name="connsiteX25" fmla="*/ 2629358 w 5248029"/>
              <a:gd name="connsiteY25" fmla="*/ 2311640 h 4672895"/>
              <a:gd name="connsiteX26" fmla="*/ 2643205 w 5248029"/>
              <a:gd name="connsiteY26" fmla="*/ 2303901 h 4672895"/>
              <a:gd name="connsiteX27" fmla="*/ 4531729 w 5248029"/>
              <a:gd name="connsiteY27" fmla="*/ 1248596 h 4672895"/>
              <a:gd name="connsiteX28" fmla="*/ 5248029 w 5248029"/>
              <a:gd name="connsiteY28" fmla="*/ 2530450 h 4672895"/>
              <a:gd name="connsiteX29" fmla="*/ 4559607 w 5248029"/>
              <a:gd name="connsiteY29" fmla="*/ 1298484 h 4672895"/>
              <a:gd name="connsiteX30" fmla="*/ 4559606 w 5248029"/>
              <a:gd name="connsiteY30" fmla="*/ 1298484 h 4672895"/>
              <a:gd name="connsiteX31" fmla="*/ 4531729 w 5248029"/>
              <a:gd name="connsiteY31" fmla="*/ 1248596 h 4672895"/>
              <a:gd name="connsiteX32" fmla="*/ 2643205 w 5248029"/>
              <a:gd name="connsiteY32" fmla="*/ 2303903 h 4672895"/>
              <a:gd name="connsiteX33" fmla="*/ 2643205 w 5248029"/>
              <a:gd name="connsiteY33" fmla="*/ 2320162 h 4672895"/>
              <a:gd name="connsiteX34" fmla="*/ 2685113 w 5248029"/>
              <a:gd name="connsiteY34" fmla="*/ 2345952 h 4672895"/>
              <a:gd name="connsiteX35" fmla="*/ 2643205 w 5248029"/>
              <a:gd name="connsiteY35" fmla="*/ 2369370 h 4672895"/>
              <a:gd name="connsiteX36" fmla="*/ 2643205 w 5248029"/>
              <a:gd name="connsiteY36" fmla="*/ 2387264 h 4672895"/>
              <a:gd name="connsiteX37" fmla="*/ 2627964 w 5248029"/>
              <a:gd name="connsiteY37" fmla="*/ 2377885 h 4672895"/>
              <a:gd name="connsiteX38" fmla="*/ 2586055 w 5248029"/>
              <a:gd name="connsiteY38" fmla="*/ 2401304 h 4672895"/>
              <a:gd name="connsiteX39" fmla="*/ 2586055 w 5248029"/>
              <a:gd name="connsiteY39" fmla="*/ 4619030 h 4672895"/>
              <a:gd name="connsiteX40" fmla="*/ 2643205 w 5248029"/>
              <a:gd name="connsiteY40" fmla="*/ 4616403 h 4672895"/>
              <a:gd name="connsiteX41" fmla="*/ 2643205 w 5248029"/>
              <a:gd name="connsiteY41" fmla="*/ 2387265 h 4672895"/>
              <a:gd name="connsiteX42" fmla="*/ 2643206 w 5248029"/>
              <a:gd name="connsiteY42" fmla="*/ 2387266 h 4672895"/>
              <a:gd name="connsiteX43" fmla="*/ 2643206 w 5248029"/>
              <a:gd name="connsiteY43" fmla="*/ 4616403 h 4672895"/>
              <a:gd name="connsiteX44" fmla="*/ 3866635 w 5248029"/>
              <a:gd name="connsiteY44" fmla="*/ 4560176 h 4672895"/>
              <a:gd name="connsiteX45" fmla="*/ 4547807 w 5248029"/>
              <a:gd name="connsiteY45" fmla="*/ 3559309 h 4672895"/>
              <a:gd name="connsiteX46" fmla="*/ 4579995 w 5248029"/>
              <a:gd name="connsiteY46" fmla="*/ 3512014 h 4672895"/>
              <a:gd name="connsiteX47" fmla="*/ 2685114 w 5248029"/>
              <a:gd name="connsiteY47" fmla="*/ 2345951 h 4672895"/>
              <a:gd name="connsiteX48" fmla="*/ 2685115 w 5248029"/>
              <a:gd name="connsiteY48" fmla="*/ 2345951 h 4672895"/>
              <a:gd name="connsiteX49" fmla="*/ 4579995 w 5248029"/>
              <a:gd name="connsiteY49" fmla="*/ 3512013 h 467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48029" h="4672895">
                <a:moveTo>
                  <a:pt x="2586054" y="2401305"/>
                </a:moveTo>
                <a:lnTo>
                  <a:pt x="725593" y="3440930"/>
                </a:lnTo>
                <a:lnTo>
                  <a:pt x="1414015" y="4672895"/>
                </a:lnTo>
                <a:lnTo>
                  <a:pt x="2586054" y="4619031"/>
                </a:lnTo>
                <a:close/>
                <a:moveTo>
                  <a:pt x="2586053" y="2284992"/>
                </a:moveTo>
                <a:lnTo>
                  <a:pt x="694987" y="1121276"/>
                </a:lnTo>
                <a:lnTo>
                  <a:pt x="662799" y="1168572"/>
                </a:lnTo>
                <a:lnTo>
                  <a:pt x="662800" y="1168572"/>
                </a:lnTo>
                <a:lnTo>
                  <a:pt x="0" y="2142444"/>
                </a:lnTo>
                <a:lnTo>
                  <a:pt x="697715" y="3391040"/>
                </a:lnTo>
                <a:lnTo>
                  <a:pt x="725593" y="3440929"/>
                </a:lnTo>
                <a:lnTo>
                  <a:pt x="2586055" y="2401304"/>
                </a:lnTo>
                <a:lnTo>
                  <a:pt x="2586054" y="2352096"/>
                </a:lnTo>
                <a:lnTo>
                  <a:pt x="2572207" y="2343575"/>
                </a:lnTo>
                <a:lnTo>
                  <a:pt x="2572208" y="2343574"/>
                </a:lnTo>
                <a:lnTo>
                  <a:pt x="2572206" y="2343573"/>
                </a:lnTo>
                <a:lnTo>
                  <a:pt x="2586053" y="2335837"/>
                </a:lnTo>
                <a:close/>
                <a:moveTo>
                  <a:pt x="3834015" y="0"/>
                </a:moveTo>
                <a:lnTo>
                  <a:pt x="2643205" y="54728"/>
                </a:lnTo>
                <a:lnTo>
                  <a:pt x="2586053" y="57354"/>
                </a:lnTo>
                <a:lnTo>
                  <a:pt x="2586053" y="57353"/>
                </a:lnTo>
                <a:lnTo>
                  <a:pt x="1381395" y="112717"/>
                </a:lnTo>
                <a:lnTo>
                  <a:pt x="694988" y="1121275"/>
                </a:lnTo>
                <a:lnTo>
                  <a:pt x="2586054" y="2284990"/>
                </a:lnTo>
                <a:lnTo>
                  <a:pt x="2586054" y="2284992"/>
                </a:lnTo>
                <a:lnTo>
                  <a:pt x="2629358" y="2311640"/>
                </a:lnTo>
                <a:lnTo>
                  <a:pt x="2643205" y="2303901"/>
                </a:lnTo>
                <a:lnTo>
                  <a:pt x="4531729" y="1248596"/>
                </a:lnTo>
                <a:close/>
                <a:moveTo>
                  <a:pt x="5248029" y="2530450"/>
                </a:moveTo>
                <a:lnTo>
                  <a:pt x="4559607" y="1298484"/>
                </a:lnTo>
                <a:lnTo>
                  <a:pt x="4559606" y="1298484"/>
                </a:lnTo>
                <a:lnTo>
                  <a:pt x="4531729" y="1248596"/>
                </a:lnTo>
                <a:lnTo>
                  <a:pt x="2643205" y="2303903"/>
                </a:lnTo>
                <a:lnTo>
                  <a:pt x="2643205" y="2320162"/>
                </a:lnTo>
                <a:lnTo>
                  <a:pt x="2685113" y="2345952"/>
                </a:lnTo>
                <a:lnTo>
                  <a:pt x="2643205" y="2369370"/>
                </a:lnTo>
                <a:lnTo>
                  <a:pt x="2643205" y="2387264"/>
                </a:lnTo>
                <a:lnTo>
                  <a:pt x="2627964" y="2377885"/>
                </a:lnTo>
                <a:lnTo>
                  <a:pt x="2586055" y="2401304"/>
                </a:lnTo>
                <a:lnTo>
                  <a:pt x="2586055" y="4619030"/>
                </a:lnTo>
                <a:lnTo>
                  <a:pt x="2643205" y="4616403"/>
                </a:lnTo>
                <a:lnTo>
                  <a:pt x="2643205" y="2387265"/>
                </a:lnTo>
                <a:lnTo>
                  <a:pt x="2643206" y="2387266"/>
                </a:lnTo>
                <a:lnTo>
                  <a:pt x="2643206" y="4616403"/>
                </a:lnTo>
                <a:lnTo>
                  <a:pt x="3866635" y="4560176"/>
                </a:lnTo>
                <a:lnTo>
                  <a:pt x="4547807" y="3559309"/>
                </a:lnTo>
                <a:lnTo>
                  <a:pt x="4579995" y="3512014"/>
                </a:lnTo>
                <a:lnTo>
                  <a:pt x="2685114" y="2345951"/>
                </a:lnTo>
                <a:lnTo>
                  <a:pt x="2685115" y="2345951"/>
                </a:lnTo>
                <a:lnTo>
                  <a:pt x="4579995" y="3512013"/>
                </a:lnTo>
                <a:close/>
              </a:path>
            </a:pathLst>
          </a:custGeom>
          <a:gradFill flip="none" rotWithShape="1">
            <a:gsLst>
              <a:gs pos="100000">
                <a:sysClr val="window" lastClr="FFFFFF">
                  <a:lumMod val="95000"/>
                </a:sysClr>
              </a:gs>
              <a:gs pos="0">
                <a:srgbClr val="E6E6E6"/>
              </a:gs>
            </a:gsLst>
            <a:lin ang="5400000" scaled="1"/>
            <a:tileRect/>
          </a:gradFill>
          <a:ln w="12700" cap="flat" cmpd="sng" algn="ctr">
            <a:noFill/>
            <a:prstDash val="solid"/>
            <a:miter lim="800000"/>
          </a:ln>
          <a:effectLst>
            <a:innerShdw blurRad="279400">
              <a:prstClr val="black"/>
            </a:inn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5" name="Freeform: Shape 84">
            <a:extLst>
              <a:ext uri="{FF2B5EF4-FFF2-40B4-BE49-F238E27FC236}">
                <a16:creationId xmlns:a16="http://schemas.microsoft.com/office/drawing/2014/main" id="{4FF76577-C001-F281-B1CC-D0548D6F2186}"/>
              </a:ext>
            </a:extLst>
          </p:cNvPr>
          <p:cNvSpPr/>
          <p:nvPr/>
        </p:nvSpPr>
        <p:spPr>
          <a:xfrm rot="3648214" flipH="1">
            <a:off x="4813289" y="2817859"/>
            <a:ext cx="2488306" cy="2215612"/>
          </a:xfrm>
          <a:custGeom>
            <a:avLst/>
            <a:gdLst>
              <a:gd name="connsiteX0" fmla="*/ 2586054 w 5248029"/>
              <a:gd name="connsiteY0" fmla="*/ 2401305 h 4672895"/>
              <a:gd name="connsiteX1" fmla="*/ 725593 w 5248029"/>
              <a:gd name="connsiteY1" fmla="*/ 3440930 h 4672895"/>
              <a:gd name="connsiteX2" fmla="*/ 1414015 w 5248029"/>
              <a:gd name="connsiteY2" fmla="*/ 4672895 h 4672895"/>
              <a:gd name="connsiteX3" fmla="*/ 2586054 w 5248029"/>
              <a:gd name="connsiteY3" fmla="*/ 4619031 h 4672895"/>
              <a:gd name="connsiteX4" fmla="*/ 2586053 w 5248029"/>
              <a:gd name="connsiteY4" fmla="*/ 2284992 h 4672895"/>
              <a:gd name="connsiteX5" fmla="*/ 694987 w 5248029"/>
              <a:gd name="connsiteY5" fmla="*/ 1121276 h 4672895"/>
              <a:gd name="connsiteX6" fmla="*/ 662799 w 5248029"/>
              <a:gd name="connsiteY6" fmla="*/ 1168572 h 4672895"/>
              <a:gd name="connsiteX7" fmla="*/ 662800 w 5248029"/>
              <a:gd name="connsiteY7" fmla="*/ 1168572 h 4672895"/>
              <a:gd name="connsiteX8" fmla="*/ 0 w 5248029"/>
              <a:gd name="connsiteY8" fmla="*/ 2142444 h 4672895"/>
              <a:gd name="connsiteX9" fmla="*/ 697715 w 5248029"/>
              <a:gd name="connsiteY9" fmla="*/ 3391040 h 4672895"/>
              <a:gd name="connsiteX10" fmla="*/ 725593 w 5248029"/>
              <a:gd name="connsiteY10" fmla="*/ 3440929 h 4672895"/>
              <a:gd name="connsiteX11" fmla="*/ 2586055 w 5248029"/>
              <a:gd name="connsiteY11" fmla="*/ 2401304 h 4672895"/>
              <a:gd name="connsiteX12" fmla="*/ 2586054 w 5248029"/>
              <a:gd name="connsiteY12" fmla="*/ 2352096 h 4672895"/>
              <a:gd name="connsiteX13" fmla="*/ 2572207 w 5248029"/>
              <a:gd name="connsiteY13" fmla="*/ 2343575 h 4672895"/>
              <a:gd name="connsiteX14" fmla="*/ 2572208 w 5248029"/>
              <a:gd name="connsiteY14" fmla="*/ 2343574 h 4672895"/>
              <a:gd name="connsiteX15" fmla="*/ 2572206 w 5248029"/>
              <a:gd name="connsiteY15" fmla="*/ 2343573 h 4672895"/>
              <a:gd name="connsiteX16" fmla="*/ 2586053 w 5248029"/>
              <a:gd name="connsiteY16" fmla="*/ 2335837 h 4672895"/>
              <a:gd name="connsiteX17" fmla="*/ 3834015 w 5248029"/>
              <a:gd name="connsiteY17" fmla="*/ 0 h 4672895"/>
              <a:gd name="connsiteX18" fmla="*/ 2643205 w 5248029"/>
              <a:gd name="connsiteY18" fmla="*/ 54728 h 4672895"/>
              <a:gd name="connsiteX19" fmla="*/ 2586053 w 5248029"/>
              <a:gd name="connsiteY19" fmla="*/ 57354 h 4672895"/>
              <a:gd name="connsiteX20" fmla="*/ 2586053 w 5248029"/>
              <a:gd name="connsiteY20" fmla="*/ 57353 h 4672895"/>
              <a:gd name="connsiteX21" fmla="*/ 1381395 w 5248029"/>
              <a:gd name="connsiteY21" fmla="*/ 112717 h 4672895"/>
              <a:gd name="connsiteX22" fmla="*/ 694988 w 5248029"/>
              <a:gd name="connsiteY22" fmla="*/ 1121275 h 4672895"/>
              <a:gd name="connsiteX23" fmla="*/ 2586054 w 5248029"/>
              <a:gd name="connsiteY23" fmla="*/ 2284990 h 4672895"/>
              <a:gd name="connsiteX24" fmla="*/ 2586054 w 5248029"/>
              <a:gd name="connsiteY24" fmla="*/ 2284992 h 4672895"/>
              <a:gd name="connsiteX25" fmla="*/ 2629358 w 5248029"/>
              <a:gd name="connsiteY25" fmla="*/ 2311640 h 4672895"/>
              <a:gd name="connsiteX26" fmla="*/ 2643205 w 5248029"/>
              <a:gd name="connsiteY26" fmla="*/ 2303901 h 4672895"/>
              <a:gd name="connsiteX27" fmla="*/ 4531729 w 5248029"/>
              <a:gd name="connsiteY27" fmla="*/ 1248596 h 4672895"/>
              <a:gd name="connsiteX28" fmla="*/ 5248029 w 5248029"/>
              <a:gd name="connsiteY28" fmla="*/ 2530450 h 4672895"/>
              <a:gd name="connsiteX29" fmla="*/ 4559607 w 5248029"/>
              <a:gd name="connsiteY29" fmla="*/ 1298484 h 4672895"/>
              <a:gd name="connsiteX30" fmla="*/ 4559606 w 5248029"/>
              <a:gd name="connsiteY30" fmla="*/ 1298484 h 4672895"/>
              <a:gd name="connsiteX31" fmla="*/ 4531729 w 5248029"/>
              <a:gd name="connsiteY31" fmla="*/ 1248596 h 4672895"/>
              <a:gd name="connsiteX32" fmla="*/ 2643205 w 5248029"/>
              <a:gd name="connsiteY32" fmla="*/ 2303903 h 4672895"/>
              <a:gd name="connsiteX33" fmla="*/ 2643205 w 5248029"/>
              <a:gd name="connsiteY33" fmla="*/ 2320162 h 4672895"/>
              <a:gd name="connsiteX34" fmla="*/ 2685113 w 5248029"/>
              <a:gd name="connsiteY34" fmla="*/ 2345952 h 4672895"/>
              <a:gd name="connsiteX35" fmla="*/ 2643205 w 5248029"/>
              <a:gd name="connsiteY35" fmla="*/ 2369370 h 4672895"/>
              <a:gd name="connsiteX36" fmla="*/ 2643205 w 5248029"/>
              <a:gd name="connsiteY36" fmla="*/ 2387264 h 4672895"/>
              <a:gd name="connsiteX37" fmla="*/ 2627964 w 5248029"/>
              <a:gd name="connsiteY37" fmla="*/ 2377885 h 4672895"/>
              <a:gd name="connsiteX38" fmla="*/ 2586055 w 5248029"/>
              <a:gd name="connsiteY38" fmla="*/ 2401304 h 4672895"/>
              <a:gd name="connsiteX39" fmla="*/ 2586055 w 5248029"/>
              <a:gd name="connsiteY39" fmla="*/ 4619030 h 4672895"/>
              <a:gd name="connsiteX40" fmla="*/ 2643205 w 5248029"/>
              <a:gd name="connsiteY40" fmla="*/ 4616403 h 4672895"/>
              <a:gd name="connsiteX41" fmla="*/ 2643205 w 5248029"/>
              <a:gd name="connsiteY41" fmla="*/ 2387265 h 4672895"/>
              <a:gd name="connsiteX42" fmla="*/ 2643206 w 5248029"/>
              <a:gd name="connsiteY42" fmla="*/ 2387266 h 4672895"/>
              <a:gd name="connsiteX43" fmla="*/ 2643206 w 5248029"/>
              <a:gd name="connsiteY43" fmla="*/ 4616403 h 4672895"/>
              <a:gd name="connsiteX44" fmla="*/ 3866635 w 5248029"/>
              <a:gd name="connsiteY44" fmla="*/ 4560176 h 4672895"/>
              <a:gd name="connsiteX45" fmla="*/ 4547807 w 5248029"/>
              <a:gd name="connsiteY45" fmla="*/ 3559309 h 4672895"/>
              <a:gd name="connsiteX46" fmla="*/ 4579995 w 5248029"/>
              <a:gd name="connsiteY46" fmla="*/ 3512014 h 4672895"/>
              <a:gd name="connsiteX47" fmla="*/ 2685114 w 5248029"/>
              <a:gd name="connsiteY47" fmla="*/ 2345951 h 4672895"/>
              <a:gd name="connsiteX48" fmla="*/ 2685115 w 5248029"/>
              <a:gd name="connsiteY48" fmla="*/ 2345951 h 4672895"/>
              <a:gd name="connsiteX49" fmla="*/ 4579995 w 5248029"/>
              <a:gd name="connsiteY49" fmla="*/ 3512013 h 467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48029" h="4672895">
                <a:moveTo>
                  <a:pt x="2586054" y="2401305"/>
                </a:moveTo>
                <a:lnTo>
                  <a:pt x="725593" y="3440930"/>
                </a:lnTo>
                <a:lnTo>
                  <a:pt x="1414015" y="4672895"/>
                </a:lnTo>
                <a:lnTo>
                  <a:pt x="2586054" y="4619031"/>
                </a:lnTo>
                <a:close/>
                <a:moveTo>
                  <a:pt x="2586053" y="2284992"/>
                </a:moveTo>
                <a:lnTo>
                  <a:pt x="694987" y="1121276"/>
                </a:lnTo>
                <a:lnTo>
                  <a:pt x="662799" y="1168572"/>
                </a:lnTo>
                <a:lnTo>
                  <a:pt x="662800" y="1168572"/>
                </a:lnTo>
                <a:lnTo>
                  <a:pt x="0" y="2142444"/>
                </a:lnTo>
                <a:lnTo>
                  <a:pt x="697715" y="3391040"/>
                </a:lnTo>
                <a:lnTo>
                  <a:pt x="725593" y="3440929"/>
                </a:lnTo>
                <a:lnTo>
                  <a:pt x="2586055" y="2401304"/>
                </a:lnTo>
                <a:lnTo>
                  <a:pt x="2586054" y="2352096"/>
                </a:lnTo>
                <a:lnTo>
                  <a:pt x="2572207" y="2343575"/>
                </a:lnTo>
                <a:lnTo>
                  <a:pt x="2572208" y="2343574"/>
                </a:lnTo>
                <a:lnTo>
                  <a:pt x="2572206" y="2343573"/>
                </a:lnTo>
                <a:lnTo>
                  <a:pt x="2586053" y="2335837"/>
                </a:lnTo>
                <a:close/>
                <a:moveTo>
                  <a:pt x="3834015" y="0"/>
                </a:moveTo>
                <a:lnTo>
                  <a:pt x="2643205" y="54728"/>
                </a:lnTo>
                <a:lnTo>
                  <a:pt x="2586053" y="57354"/>
                </a:lnTo>
                <a:lnTo>
                  <a:pt x="2586053" y="57353"/>
                </a:lnTo>
                <a:lnTo>
                  <a:pt x="1381395" y="112717"/>
                </a:lnTo>
                <a:lnTo>
                  <a:pt x="694988" y="1121275"/>
                </a:lnTo>
                <a:lnTo>
                  <a:pt x="2586054" y="2284990"/>
                </a:lnTo>
                <a:lnTo>
                  <a:pt x="2586054" y="2284992"/>
                </a:lnTo>
                <a:lnTo>
                  <a:pt x="2629358" y="2311640"/>
                </a:lnTo>
                <a:lnTo>
                  <a:pt x="2643205" y="2303901"/>
                </a:lnTo>
                <a:lnTo>
                  <a:pt x="4531729" y="1248596"/>
                </a:lnTo>
                <a:close/>
                <a:moveTo>
                  <a:pt x="5248029" y="2530450"/>
                </a:moveTo>
                <a:lnTo>
                  <a:pt x="4559607" y="1298484"/>
                </a:lnTo>
                <a:lnTo>
                  <a:pt x="4559606" y="1298484"/>
                </a:lnTo>
                <a:lnTo>
                  <a:pt x="4531729" y="1248596"/>
                </a:lnTo>
                <a:lnTo>
                  <a:pt x="2643205" y="2303903"/>
                </a:lnTo>
                <a:lnTo>
                  <a:pt x="2643205" y="2320162"/>
                </a:lnTo>
                <a:lnTo>
                  <a:pt x="2685113" y="2345952"/>
                </a:lnTo>
                <a:lnTo>
                  <a:pt x="2643205" y="2369370"/>
                </a:lnTo>
                <a:lnTo>
                  <a:pt x="2643205" y="2387264"/>
                </a:lnTo>
                <a:lnTo>
                  <a:pt x="2627964" y="2377885"/>
                </a:lnTo>
                <a:lnTo>
                  <a:pt x="2586055" y="2401304"/>
                </a:lnTo>
                <a:lnTo>
                  <a:pt x="2586055" y="4619030"/>
                </a:lnTo>
                <a:lnTo>
                  <a:pt x="2643205" y="4616403"/>
                </a:lnTo>
                <a:lnTo>
                  <a:pt x="2643205" y="2387265"/>
                </a:lnTo>
                <a:lnTo>
                  <a:pt x="2643206" y="2387266"/>
                </a:lnTo>
                <a:lnTo>
                  <a:pt x="2643206" y="4616403"/>
                </a:lnTo>
                <a:lnTo>
                  <a:pt x="3866635" y="4560176"/>
                </a:lnTo>
                <a:lnTo>
                  <a:pt x="4547807" y="3559309"/>
                </a:lnTo>
                <a:lnTo>
                  <a:pt x="4579995" y="3512014"/>
                </a:lnTo>
                <a:lnTo>
                  <a:pt x="2685114" y="2345951"/>
                </a:lnTo>
                <a:lnTo>
                  <a:pt x="2685115" y="2345951"/>
                </a:lnTo>
                <a:lnTo>
                  <a:pt x="4579995" y="3512013"/>
                </a:lnTo>
                <a:close/>
              </a:path>
            </a:pathLst>
          </a:custGeom>
          <a:gradFill flip="none" rotWithShape="1">
            <a:gsLst>
              <a:gs pos="0">
                <a:sysClr val="window" lastClr="FFFFFF">
                  <a:lumMod val="95000"/>
                </a:sysClr>
              </a:gs>
              <a:gs pos="100000">
                <a:srgbClr val="E6E6E6"/>
              </a:gs>
            </a:gsLst>
            <a:lin ang="0" scaled="1"/>
            <a:tileRect/>
          </a:gradFill>
          <a:ln w="12700" cap="flat" cmpd="sng" algn="ctr">
            <a:noFill/>
            <a:prstDash val="solid"/>
            <a:miter lim="800000"/>
          </a:ln>
          <a:effectLst>
            <a:outerShdw blurRad="215900" sx="102000" sy="102000" algn="ctr" rotWithShape="0">
              <a:sysClr val="window" lastClr="FFFFFF">
                <a:lumMod val="50000"/>
                <a:alpha val="38000"/>
              </a:sys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6" name="Oval 85">
            <a:extLst>
              <a:ext uri="{FF2B5EF4-FFF2-40B4-BE49-F238E27FC236}">
                <a16:creationId xmlns:a16="http://schemas.microsoft.com/office/drawing/2014/main" id="{25C01A78-4E55-5D6E-1090-F11D3959A7B0}"/>
              </a:ext>
            </a:extLst>
          </p:cNvPr>
          <p:cNvSpPr/>
          <p:nvPr/>
        </p:nvSpPr>
        <p:spPr>
          <a:xfrm>
            <a:off x="6875997" y="1630454"/>
            <a:ext cx="901717" cy="901717"/>
          </a:xfrm>
          <a:prstGeom prst="ellipse">
            <a:avLst/>
          </a:prstGeom>
          <a:gradFill flip="none" rotWithShape="1">
            <a:gsLst>
              <a:gs pos="0">
                <a:srgbClr val="4BCFFF"/>
              </a:gs>
              <a:gs pos="100000">
                <a:srgbClr val="4BCFFF">
                  <a:lumMod val="75000"/>
                </a:srgbClr>
              </a:gs>
            </a:gsLst>
            <a:lin ang="2700000" scaled="1"/>
            <a:tileRect/>
          </a:gradFill>
          <a:ln w="12700" cap="flat" cmpd="sng" algn="ctr">
            <a:noFill/>
            <a:prstDash val="solid"/>
            <a:miter lim="800000"/>
          </a:ln>
          <a:effectLst>
            <a:outerShdw blurRad="63500" sx="102000" sy="102000" algn="ctr"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7" name="Oval 86">
            <a:extLst>
              <a:ext uri="{FF2B5EF4-FFF2-40B4-BE49-F238E27FC236}">
                <a16:creationId xmlns:a16="http://schemas.microsoft.com/office/drawing/2014/main" id="{E1FFA016-0895-66FA-9434-AFC6E4A715F3}"/>
              </a:ext>
            </a:extLst>
          </p:cNvPr>
          <p:cNvSpPr/>
          <p:nvPr/>
        </p:nvSpPr>
        <p:spPr>
          <a:xfrm>
            <a:off x="4365372" y="1630454"/>
            <a:ext cx="901717" cy="901717"/>
          </a:xfrm>
          <a:prstGeom prst="ellipse">
            <a:avLst/>
          </a:prstGeom>
          <a:gradFill flip="none" rotWithShape="1">
            <a:gsLst>
              <a:gs pos="100000">
                <a:srgbClr val="FF6387"/>
              </a:gs>
              <a:gs pos="28000">
                <a:srgbClr val="FF6387">
                  <a:lumMod val="75000"/>
                </a:srgbClr>
              </a:gs>
            </a:gsLst>
            <a:lin ang="2700000" scaled="1"/>
            <a:tileRect/>
          </a:gradFill>
          <a:ln w="12700" cap="flat" cmpd="sng" algn="ctr">
            <a:noFill/>
            <a:prstDash val="solid"/>
            <a:miter lim="800000"/>
          </a:ln>
          <a:effectLst>
            <a:outerShdw blurRad="63500" sx="102000" sy="102000" algn="ctr"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8" name="Oval 87">
            <a:extLst>
              <a:ext uri="{FF2B5EF4-FFF2-40B4-BE49-F238E27FC236}">
                <a16:creationId xmlns:a16="http://schemas.microsoft.com/office/drawing/2014/main" id="{8539AEDF-4CD1-24BA-CE98-4F1152F6604A}"/>
              </a:ext>
            </a:extLst>
          </p:cNvPr>
          <p:cNvSpPr/>
          <p:nvPr/>
        </p:nvSpPr>
        <p:spPr>
          <a:xfrm>
            <a:off x="6875997" y="5209745"/>
            <a:ext cx="901717" cy="901717"/>
          </a:xfrm>
          <a:prstGeom prst="ellipse">
            <a:avLst/>
          </a:prstGeom>
          <a:gradFill flip="none" rotWithShape="1">
            <a:gsLst>
              <a:gs pos="0">
                <a:srgbClr val="00EAB8">
                  <a:lumMod val="75000"/>
                </a:srgbClr>
              </a:gs>
              <a:gs pos="69000">
                <a:srgbClr val="00EAB8">
                  <a:lumMod val="50000"/>
                </a:srgbClr>
              </a:gs>
            </a:gsLst>
            <a:lin ang="2700000" scaled="1"/>
            <a:tileRect/>
          </a:gradFill>
          <a:ln w="12700" cap="flat" cmpd="sng" algn="ctr">
            <a:noFill/>
            <a:prstDash val="solid"/>
            <a:miter lim="800000"/>
          </a:ln>
          <a:effectLst>
            <a:outerShdw blurRad="63500" sx="102000" sy="102000" algn="ctr"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9" name="Oval 88">
            <a:extLst>
              <a:ext uri="{FF2B5EF4-FFF2-40B4-BE49-F238E27FC236}">
                <a16:creationId xmlns:a16="http://schemas.microsoft.com/office/drawing/2014/main" id="{9BD76A23-BCC7-B165-EC9A-27EE46FD0565}"/>
              </a:ext>
            </a:extLst>
          </p:cNvPr>
          <p:cNvSpPr/>
          <p:nvPr/>
        </p:nvSpPr>
        <p:spPr>
          <a:xfrm>
            <a:off x="4365372" y="5209745"/>
            <a:ext cx="901717" cy="901717"/>
          </a:xfrm>
          <a:prstGeom prst="ellipse">
            <a:avLst/>
          </a:prstGeom>
          <a:gradFill flip="none" rotWithShape="1">
            <a:gsLst>
              <a:gs pos="73000">
                <a:srgbClr val="00B0F0">
                  <a:lumMod val="50000"/>
                </a:srgbClr>
              </a:gs>
              <a:gs pos="0">
                <a:srgbClr val="00B0F0">
                  <a:lumMod val="75000"/>
                </a:srgbClr>
              </a:gs>
            </a:gsLst>
            <a:lin ang="8100000" scaled="1"/>
            <a:tileRect/>
          </a:gradFill>
          <a:ln w="12700" cap="flat" cmpd="sng" algn="ctr">
            <a:noFill/>
            <a:prstDash val="solid"/>
            <a:miter lim="800000"/>
          </a:ln>
          <a:effectLst>
            <a:outerShdw blurRad="63500" sx="102000" sy="102000" algn="ctr"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90" name="Oval 89">
            <a:extLst>
              <a:ext uri="{FF2B5EF4-FFF2-40B4-BE49-F238E27FC236}">
                <a16:creationId xmlns:a16="http://schemas.microsoft.com/office/drawing/2014/main" id="{5E919D1D-5551-DD41-2A62-A0CFC145D0E5}"/>
              </a:ext>
            </a:extLst>
          </p:cNvPr>
          <p:cNvSpPr/>
          <p:nvPr/>
        </p:nvSpPr>
        <p:spPr>
          <a:xfrm>
            <a:off x="3241022" y="3374646"/>
            <a:ext cx="1123592" cy="1123592"/>
          </a:xfrm>
          <a:prstGeom prst="ellipse">
            <a:avLst/>
          </a:prstGeom>
          <a:gradFill flip="none" rotWithShape="1">
            <a:gsLst>
              <a:gs pos="23900">
                <a:srgbClr val="EBC001"/>
              </a:gs>
              <a:gs pos="100000">
                <a:srgbClr val="FFE056">
                  <a:lumMod val="50000"/>
                </a:srgbClr>
              </a:gs>
              <a:gs pos="0">
                <a:srgbClr val="FFE056">
                  <a:lumMod val="75000"/>
                </a:srgbClr>
              </a:gs>
            </a:gsLst>
            <a:lin ang="8100000" scaled="1"/>
            <a:tileRect/>
          </a:gradFill>
          <a:ln w="12700" cap="flat" cmpd="sng" algn="ctr">
            <a:noFill/>
            <a:prstDash val="solid"/>
            <a:miter lim="800000"/>
          </a:ln>
          <a:effectLst>
            <a:outerShdw blurRad="63500" sx="102000" sy="102000" algn="ctr"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91" name="Oval 90">
            <a:extLst>
              <a:ext uri="{FF2B5EF4-FFF2-40B4-BE49-F238E27FC236}">
                <a16:creationId xmlns:a16="http://schemas.microsoft.com/office/drawing/2014/main" id="{A6306690-A615-8432-03B0-06DE0F01229D}"/>
              </a:ext>
            </a:extLst>
          </p:cNvPr>
          <p:cNvSpPr/>
          <p:nvPr/>
        </p:nvSpPr>
        <p:spPr>
          <a:xfrm>
            <a:off x="7855123" y="3374646"/>
            <a:ext cx="1123592" cy="1123592"/>
          </a:xfrm>
          <a:prstGeom prst="ellipse">
            <a:avLst/>
          </a:prstGeom>
          <a:gradFill flip="none" rotWithShape="1">
            <a:gsLst>
              <a:gs pos="0">
                <a:srgbClr val="9E95F3">
                  <a:lumMod val="75000"/>
                </a:srgbClr>
              </a:gs>
              <a:gs pos="100000">
                <a:srgbClr val="9E95F3">
                  <a:lumMod val="50000"/>
                </a:srgbClr>
              </a:gs>
            </a:gsLst>
            <a:lin ang="0" scaled="1"/>
            <a:tileRect/>
          </a:gradFill>
          <a:ln w="12700" cap="flat" cmpd="sng" algn="ctr">
            <a:noFill/>
            <a:prstDash val="solid"/>
            <a:miter lim="800000"/>
          </a:ln>
          <a:effectLst>
            <a:outerShdw blurRad="63500" sx="102000" sy="102000" algn="ctr"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92" name="Oval 91">
            <a:extLst>
              <a:ext uri="{FF2B5EF4-FFF2-40B4-BE49-F238E27FC236}">
                <a16:creationId xmlns:a16="http://schemas.microsoft.com/office/drawing/2014/main" id="{D9DD3382-6A61-70E2-3FB2-BC35EE3A939E}"/>
              </a:ext>
            </a:extLst>
          </p:cNvPr>
          <p:cNvSpPr/>
          <p:nvPr/>
        </p:nvSpPr>
        <p:spPr>
          <a:xfrm>
            <a:off x="3363070" y="3482376"/>
            <a:ext cx="886577" cy="886577"/>
          </a:xfrm>
          <a:prstGeom prst="ellipse">
            <a:avLst/>
          </a:prstGeom>
          <a:noFill/>
          <a:ln w="5715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93" name="Oval 92">
            <a:extLst>
              <a:ext uri="{FF2B5EF4-FFF2-40B4-BE49-F238E27FC236}">
                <a16:creationId xmlns:a16="http://schemas.microsoft.com/office/drawing/2014/main" id="{DFD4F682-3A31-9AEB-6084-EAF50663BF3A}"/>
              </a:ext>
            </a:extLst>
          </p:cNvPr>
          <p:cNvSpPr/>
          <p:nvPr/>
        </p:nvSpPr>
        <p:spPr>
          <a:xfrm>
            <a:off x="7973630" y="3482376"/>
            <a:ext cx="886577" cy="886577"/>
          </a:xfrm>
          <a:prstGeom prst="ellipse">
            <a:avLst/>
          </a:prstGeom>
          <a:noFill/>
          <a:ln w="5715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94" name="Oval 93">
            <a:extLst>
              <a:ext uri="{FF2B5EF4-FFF2-40B4-BE49-F238E27FC236}">
                <a16:creationId xmlns:a16="http://schemas.microsoft.com/office/drawing/2014/main" id="{AA23F3AD-EFA4-646C-5834-7A1670B0DCB3}"/>
              </a:ext>
            </a:extLst>
          </p:cNvPr>
          <p:cNvSpPr/>
          <p:nvPr/>
        </p:nvSpPr>
        <p:spPr>
          <a:xfrm>
            <a:off x="6967565" y="1722022"/>
            <a:ext cx="718581" cy="718581"/>
          </a:xfrm>
          <a:prstGeom prst="ellipse">
            <a:avLst/>
          </a:prstGeom>
          <a:noFill/>
          <a:ln w="5715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95" name="Oval 94">
            <a:extLst>
              <a:ext uri="{FF2B5EF4-FFF2-40B4-BE49-F238E27FC236}">
                <a16:creationId xmlns:a16="http://schemas.microsoft.com/office/drawing/2014/main" id="{20E44923-ED95-9551-4DD5-E917144069E8}"/>
              </a:ext>
            </a:extLst>
          </p:cNvPr>
          <p:cNvSpPr/>
          <p:nvPr/>
        </p:nvSpPr>
        <p:spPr>
          <a:xfrm>
            <a:off x="4456940" y="1722022"/>
            <a:ext cx="718581" cy="718581"/>
          </a:xfrm>
          <a:prstGeom prst="ellipse">
            <a:avLst/>
          </a:prstGeom>
          <a:noFill/>
          <a:ln w="5715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96" name="Oval 95">
            <a:extLst>
              <a:ext uri="{FF2B5EF4-FFF2-40B4-BE49-F238E27FC236}">
                <a16:creationId xmlns:a16="http://schemas.microsoft.com/office/drawing/2014/main" id="{E4EEDDEE-8296-26F9-9C80-D84C0A130BBF}"/>
              </a:ext>
            </a:extLst>
          </p:cNvPr>
          <p:cNvSpPr/>
          <p:nvPr/>
        </p:nvSpPr>
        <p:spPr>
          <a:xfrm>
            <a:off x="6968506" y="5306731"/>
            <a:ext cx="718581" cy="718581"/>
          </a:xfrm>
          <a:prstGeom prst="ellipse">
            <a:avLst/>
          </a:prstGeom>
          <a:noFill/>
          <a:ln w="5715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97" name="Oval 96">
            <a:extLst>
              <a:ext uri="{FF2B5EF4-FFF2-40B4-BE49-F238E27FC236}">
                <a16:creationId xmlns:a16="http://schemas.microsoft.com/office/drawing/2014/main" id="{460BE79E-8F32-AF5F-A25E-68954E7A3A24}"/>
              </a:ext>
            </a:extLst>
          </p:cNvPr>
          <p:cNvSpPr/>
          <p:nvPr/>
        </p:nvSpPr>
        <p:spPr>
          <a:xfrm>
            <a:off x="4464652" y="5306731"/>
            <a:ext cx="718581" cy="718581"/>
          </a:xfrm>
          <a:prstGeom prst="ellipse">
            <a:avLst/>
          </a:prstGeom>
          <a:noFill/>
          <a:ln w="5715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grpSp>
        <p:nvGrpSpPr>
          <p:cNvPr id="98" name="Group 97">
            <a:extLst>
              <a:ext uri="{FF2B5EF4-FFF2-40B4-BE49-F238E27FC236}">
                <a16:creationId xmlns:a16="http://schemas.microsoft.com/office/drawing/2014/main" id="{5F4E343D-3A99-007F-4270-83375B6625B3}"/>
              </a:ext>
            </a:extLst>
          </p:cNvPr>
          <p:cNvGrpSpPr/>
          <p:nvPr/>
        </p:nvGrpSpPr>
        <p:grpSpPr>
          <a:xfrm>
            <a:off x="5205224" y="3087763"/>
            <a:ext cx="1717453" cy="1687152"/>
            <a:chOff x="5243322" y="3045790"/>
            <a:chExt cx="1717453" cy="1687152"/>
          </a:xfrm>
          <a:effectLst>
            <a:outerShdw blurRad="63500" sx="102000" sy="102000" algn="ctr" rotWithShape="0">
              <a:sysClr val="window" lastClr="FFFFFF">
                <a:lumMod val="50000"/>
                <a:alpha val="40000"/>
              </a:sysClr>
            </a:outerShdw>
          </a:effectLst>
        </p:grpSpPr>
        <p:sp>
          <p:nvSpPr>
            <p:cNvPr id="99" name="Freeform 110">
              <a:extLst>
                <a:ext uri="{FF2B5EF4-FFF2-40B4-BE49-F238E27FC236}">
                  <a16:creationId xmlns:a16="http://schemas.microsoft.com/office/drawing/2014/main" id="{88B23892-4611-BE83-45B6-3C8D196731CC}"/>
                </a:ext>
              </a:extLst>
            </p:cNvPr>
            <p:cNvSpPr>
              <a:spLocks noEditPoints="1"/>
            </p:cNvSpPr>
            <p:nvPr/>
          </p:nvSpPr>
          <p:spPr bwMode="auto">
            <a:xfrm>
              <a:off x="5243322" y="3045790"/>
              <a:ext cx="1717453" cy="1687152"/>
            </a:xfrm>
            <a:custGeom>
              <a:avLst/>
              <a:gdLst/>
              <a:ahLst/>
              <a:cxnLst>
                <a:cxn ang="0">
                  <a:pos x="284" y="107"/>
                </a:cxn>
                <a:cxn ang="0">
                  <a:pos x="295" y="86"/>
                </a:cxn>
                <a:cxn ang="0">
                  <a:pos x="302" y="60"/>
                </a:cxn>
                <a:cxn ang="0">
                  <a:pos x="277" y="35"/>
                </a:cxn>
                <a:cxn ang="0">
                  <a:pos x="252" y="44"/>
                </a:cxn>
                <a:cxn ang="0">
                  <a:pos x="208" y="46"/>
                </a:cxn>
                <a:cxn ang="0">
                  <a:pos x="199" y="22"/>
                </a:cxn>
                <a:cxn ang="0">
                  <a:pos x="188" y="0"/>
                </a:cxn>
                <a:cxn ang="0">
                  <a:pos x="150" y="0"/>
                </a:cxn>
                <a:cxn ang="0">
                  <a:pos x="139" y="22"/>
                </a:cxn>
                <a:cxn ang="0">
                  <a:pos x="110" y="55"/>
                </a:cxn>
                <a:cxn ang="0">
                  <a:pos x="87" y="44"/>
                </a:cxn>
                <a:cxn ang="0">
                  <a:pos x="61" y="37"/>
                </a:cxn>
                <a:cxn ang="0">
                  <a:pos x="36" y="62"/>
                </a:cxn>
                <a:cxn ang="0">
                  <a:pos x="45" y="86"/>
                </a:cxn>
                <a:cxn ang="0">
                  <a:pos x="45" y="129"/>
                </a:cxn>
                <a:cxn ang="0">
                  <a:pos x="23" y="138"/>
                </a:cxn>
                <a:cxn ang="0">
                  <a:pos x="0" y="149"/>
                </a:cxn>
                <a:cxn ang="0">
                  <a:pos x="0" y="185"/>
                </a:cxn>
                <a:cxn ang="0">
                  <a:pos x="23" y="196"/>
                </a:cxn>
                <a:cxn ang="0">
                  <a:pos x="54" y="225"/>
                </a:cxn>
                <a:cxn ang="0">
                  <a:pos x="45" y="249"/>
                </a:cxn>
                <a:cxn ang="0">
                  <a:pos x="36" y="272"/>
                </a:cxn>
                <a:cxn ang="0">
                  <a:pos x="63" y="298"/>
                </a:cxn>
                <a:cxn ang="0">
                  <a:pos x="87" y="291"/>
                </a:cxn>
                <a:cxn ang="0">
                  <a:pos x="130" y="289"/>
                </a:cxn>
                <a:cxn ang="0">
                  <a:pos x="141" y="310"/>
                </a:cxn>
                <a:cxn ang="0">
                  <a:pos x="152" y="334"/>
                </a:cxn>
                <a:cxn ang="0">
                  <a:pos x="188" y="334"/>
                </a:cxn>
                <a:cxn ang="0">
                  <a:pos x="199" y="310"/>
                </a:cxn>
                <a:cxn ang="0">
                  <a:pos x="230" y="280"/>
                </a:cxn>
                <a:cxn ang="0">
                  <a:pos x="253" y="289"/>
                </a:cxn>
                <a:cxn ang="0">
                  <a:pos x="277" y="298"/>
                </a:cxn>
                <a:cxn ang="0">
                  <a:pos x="304" y="271"/>
                </a:cxn>
                <a:cxn ang="0">
                  <a:pos x="295" y="247"/>
                </a:cxn>
                <a:cxn ang="0">
                  <a:pos x="293" y="205"/>
                </a:cxn>
                <a:cxn ang="0">
                  <a:pos x="317" y="196"/>
                </a:cxn>
                <a:cxn ang="0">
                  <a:pos x="340" y="184"/>
                </a:cxn>
                <a:cxn ang="0">
                  <a:pos x="340" y="147"/>
                </a:cxn>
                <a:cxn ang="0">
                  <a:pos x="317" y="136"/>
                </a:cxn>
                <a:cxn ang="0">
                  <a:pos x="293" y="129"/>
                </a:cxn>
                <a:cxn ang="0">
                  <a:pos x="224" y="167"/>
                </a:cxn>
                <a:cxn ang="0">
                  <a:pos x="219" y="187"/>
                </a:cxn>
                <a:cxn ang="0">
                  <a:pos x="208" y="205"/>
                </a:cxn>
                <a:cxn ang="0">
                  <a:pos x="190" y="216"/>
                </a:cxn>
                <a:cxn ang="0">
                  <a:pos x="170" y="220"/>
                </a:cxn>
                <a:cxn ang="0">
                  <a:pos x="159" y="220"/>
                </a:cxn>
                <a:cxn ang="0">
                  <a:pos x="139" y="211"/>
                </a:cxn>
                <a:cxn ang="0">
                  <a:pos x="125" y="196"/>
                </a:cxn>
                <a:cxn ang="0">
                  <a:pos x="116" y="178"/>
                </a:cxn>
                <a:cxn ang="0">
                  <a:pos x="116" y="167"/>
                </a:cxn>
                <a:cxn ang="0">
                  <a:pos x="119" y="145"/>
                </a:cxn>
                <a:cxn ang="0">
                  <a:pos x="130" y="129"/>
                </a:cxn>
                <a:cxn ang="0">
                  <a:pos x="148" y="118"/>
                </a:cxn>
                <a:cxn ang="0">
                  <a:pos x="170" y="113"/>
                </a:cxn>
                <a:cxn ang="0">
                  <a:pos x="181" y="115"/>
                </a:cxn>
                <a:cxn ang="0">
                  <a:pos x="201" y="122"/>
                </a:cxn>
                <a:cxn ang="0">
                  <a:pos x="215" y="136"/>
                </a:cxn>
                <a:cxn ang="0">
                  <a:pos x="223" y="156"/>
                </a:cxn>
                <a:cxn ang="0">
                  <a:pos x="224" y="167"/>
                </a:cxn>
              </a:cxnLst>
              <a:rect l="0" t="0" r="r" b="b"/>
              <a:pathLst>
                <a:path w="340" h="334">
                  <a:moveTo>
                    <a:pt x="293" y="129"/>
                  </a:moveTo>
                  <a:lnTo>
                    <a:pt x="284" y="107"/>
                  </a:lnTo>
                  <a:lnTo>
                    <a:pt x="284" y="107"/>
                  </a:lnTo>
                  <a:lnTo>
                    <a:pt x="295" y="86"/>
                  </a:lnTo>
                  <a:lnTo>
                    <a:pt x="300" y="69"/>
                  </a:lnTo>
                  <a:lnTo>
                    <a:pt x="302" y="60"/>
                  </a:lnTo>
                  <a:lnTo>
                    <a:pt x="277" y="35"/>
                  </a:lnTo>
                  <a:lnTo>
                    <a:pt x="277" y="35"/>
                  </a:lnTo>
                  <a:lnTo>
                    <a:pt x="268" y="37"/>
                  </a:lnTo>
                  <a:lnTo>
                    <a:pt x="252" y="44"/>
                  </a:lnTo>
                  <a:lnTo>
                    <a:pt x="230" y="55"/>
                  </a:lnTo>
                  <a:lnTo>
                    <a:pt x="208" y="46"/>
                  </a:lnTo>
                  <a:lnTo>
                    <a:pt x="208" y="46"/>
                  </a:lnTo>
                  <a:lnTo>
                    <a:pt x="199" y="22"/>
                  </a:lnTo>
                  <a:lnTo>
                    <a:pt x="192" y="8"/>
                  </a:lnTo>
                  <a:lnTo>
                    <a:pt x="188" y="0"/>
                  </a:lnTo>
                  <a:lnTo>
                    <a:pt x="150" y="0"/>
                  </a:lnTo>
                  <a:lnTo>
                    <a:pt x="150" y="0"/>
                  </a:lnTo>
                  <a:lnTo>
                    <a:pt x="146" y="8"/>
                  </a:lnTo>
                  <a:lnTo>
                    <a:pt x="139" y="22"/>
                  </a:lnTo>
                  <a:lnTo>
                    <a:pt x="130" y="46"/>
                  </a:lnTo>
                  <a:lnTo>
                    <a:pt x="110" y="55"/>
                  </a:lnTo>
                  <a:lnTo>
                    <a:pt x="110" y="55"/>
                  </a:lnTo>
                  <a:lnTo>
                    <a:pt x="87" y="44"/>
                  </a:lnTo>
                  <a:lnTo>
                    <a:pt x="70" y="39"/>
                  </a:lnTo>
                  <a:lnTo>
                    <a:pt x="61" y="37"/>
                  </a:lnTo>
                  <a:lnTo>
                    <a:pt x="36" y="62"/>
                  </a:lnTo>
                  <a:lnTo>
                    <a:pt x="36" y="62"/>
                  </a:lnTo>
                  <a:lnTo>
                    <a:pt x="38" y="71"/>
                  </a:lnTo>
                  <a:lnTo>
                    <a:pt x="45" y="86"/>
                  </a:lnTo>
                  <a:lnTo>
                    <a:pt x="54" y="109"/>
                  </a:lnTo>
                  <a:lnTo>
                    <a:pt x="45" y="129"/>
                  </a:lnTo>
                  <a:lnTo>
                    <a:pt x="45" y="129"/>
                  </a:lnTo>
                  <a:lnTo>
                    <a:pt x="23" y="138"/>
                  </a:lnTo>
                  <a:lnTo>
                    <a:pt x="7" y="145"/>
                  </a:lnTo>
                  <a:lnTo>
                    <a:pt x="0" y="149"/>
                  </a:lnTo>
                  <a:lnTo>
                    <a:pt x="0" y="185"/>
                  </a:lnTo>
                  <a:lnTo>
                    <a:pt x="0" y="185"/>
                  </a:lnTo>
                  <a:lnTo>
                    <a:pt x="7" y="191"/>
                  </a:lnTo>
                  <a:lnTo>
                    <a:pt x="23" y="196"/>
                  </a:lnTo>
                  <a:lnTo>
                    <a:pt x="47" y="205"/>
                  </a:lnTo>
                  <a:lnTo>
                    <a:pt x="54" y="225"/>
                  </a:lnTo>
                  <a:lnTo>
                    <a:pt x="54" y="225"/>
                  </a:lnTo>
                  <a:lnTo>
                    <a:pt x="45" y="249"/>
                  </a:lnTo>
                  <a:lnTo>
                    <a:pt x="38" y="265"/>
                  </a:lnTo>
                  <a:lnTo>
                    <a:pt x="36" y="272"/>
                  </a:lnTo>
                  <a:lnTo>
                    <a:pt x="63" y="298"/>
                  </a:lnTo>
                  <a:lnTo>
                    <a:pt x="63" y="298"/>
                  </a:lnTo>
                  <a:lnTo>
                    <a:pt x="70" y="296"/>
                  </a:lnTo>
                  <a:lnTo>
                    <a:pt x="87" y="291"/>
                  </a:lnTo>
                  <a:lnTo>
                    <a:pt x="110" y="280"/>
                  </a:lnTo>
                  <a:lnTo>
                    <a:pt x="130" y="289"/>
                  </a:lnTo>
                  <a:lnTo>
                    <a:pt x="130" y="289"/>
                  </a:lnTo>
                  <a:lnTo>
                    <a:pt x="141" y="310"/>
                  </a:lnTo>
                  <a:lnTo>
                    <a:pt x="146" y="327"/>
                  </a:lnTo>
                  <a:lnTo>
                    <a:pt x="152" y="334"/>
                  </a:lnTo>
                  <a:lnTo>
                    <a:pt x="188" y="334"/>
                  </a:lnTo>
                  <a:lnTo>
                    <a:pt x="188" y="334"/>
                  </a:lnTo>
                  <a:lnTo>
                    <a:pt x="194" y="327"/>
                  </a:lnTo>
                  <a:lnTo>
                    <a:pt x="199" y="310"/>
                  </a:lnTo>
                  <a:lnTo>
                    <a:pt x="208" y="289"/>
                  </a:lnTo>
                  <a:lnTo>
                    <a:pt x="230" y="280"/>
                  </a:lnTo>
                  <a:lnTo>
                    <a:pt x="230" y="280"/>
                  </a:lnTo>
                  <a:lnTo>
                    <a:pt x="253" y="289"/>
                  </a:lnTo>
                  <a:lnTo>
                    <a:pt x="270" y="296"/>
                  </a:lnTo>
                  <a:lnTo>
                    <a:pt x="277" y="298"/>
                  </a:lnTo>
                  <a:lnTo>
                    <a:pt x="304" y="271"/>
                  </a:lnTo>
                  <a:lnTo>
                    <a:pt x="304" y="271"/>
                  </a:lnTo>
                  <a:lnTo>
                    <a:pt x="302" y="263"/>
                  </a:lnTo>
                  <a:lnTo>
                    <a:pt x="295" y="247"/>
                  </a:lnTo>
                  <a:lnTo>
                    <a:pt x="284" y="225"/>
                  </a:lnTo>
                  <a:lnTo>
                    <a:pt x="293" y="205"/>
                  </a:lnTo>
                  <a:lnTo>
                    <a:pt x="293" y="205"/>
                  </a:lnTo>
                  <a:lnTo>
                    <a:pt x="317" y="196"/>
                  </a:lnTo>
                  <a:lnTo>
                    <a:pt x="333" y="189"/>
                  </a:lnTo>
                  <a:lnTo>
                    <a:pt x="340" y="184"/>
                  </a:lnTo>
                  <a:lnTo>
                    <a:pt x="340" y="147"/>
                  </a:lnTo>
                  <a:lnTo>
                    <a:pt x="340" y="147"/>
                  </a:lnTo>
                  <a:lnTo>
                    <a:pt x="333" y="144"/>
                  </a:lnTo>
                  <a:lnTo>
                    <a:pt x="317" y="136"/>
                  </a:lnTo>
                  <a:lnTo>
                    <a:pt x="293" y="129"/>
                  </a:lnTo>
                  <a:lnTo>
                    <a:pt x="293" y="129"/>
                  </a:lnTo>
                  <a:close/>
                  <a:moveTo>
                    <a:pt x="224" y="167"/>
                  </a:moveTo>
                  <a:lnTo>
                    <a:pt x="224" y="167"/>
                  </a:lnTo>
                  <a:lnTo>
                    <a:pt x="223" y="178"/>
                  </a:lnTo>
                  <a:lnTo>
                    <a:pt x="219" y="187"/>
                  </a:lnTo>
                  <a:lnTo>
                    <a:pt x="215" y="196"/>
                  </a:lnTo>
                  <a:lnTo>
                    <a:pt x="208" y="205"/>
                  </a:lnTo>
                  <a:lnTo>
                    <a:pt x="201" y="211"/>
                  </a:lnTo>
                  <a:lnTo>
                    <a:pt x="190" y="216"/>
                  </a:lnTo>
                  <a:lnTo>
                    <a:pt x="181" y="220"/>
                  </a:lnTo>
                  <a:lnTo>
                    <a:pt x="170" y="220"/>
                  </a:lnTo>
                  <a:lnTo>
                    <a:pt x="170" y="220"/>
                  </a:lnTo>
                  <a:lnTo>
                    <a:pt x="159" y="220"/>
                  </a:lnTo>
                  <a:lnTo>
                    <a:pt x="148" y="216"/>
                  </a:lnTo>
                  <a:lnTo>
                    <a:pt x="139" y="211"/>
                  </a:lnTo>
                  <a:lnTo>
                    <a:pt x="130" y="205"/>
                  </a:lnTo>
                  <a:lnTo>
                    <a:pt x="125" y="196"/>
                  </a:lnTo>
                  <a:lnTo>
                    <a:pt x="119" y="187"/>
                  </a:lnTo>
                  <a:lnTo>
                    <a:pt x="116" y="178"/>
                  </a:lnTo>
                  <a:lnTo>
                    <a:pt x="116" y="167"/>
                  </a:lnTo>
                  <a:lnTo>
                    <a:pt x="116" y="167"/>
                  </a:lnTo>
                  <a:lnTo>
                    <a:pt x="116" y="156"/>
                  </a:lnTo>
                  <a:lnTo>
                    <a:pt x="119" y="145"/>
                  </a:lnTo>
                  <a:lnTo>
                    <a:pt x="125" y="136"/>
                  </a:lnTo>
                  <a:lnTo>
                    <a:pt x="130" y="129"/>
                  </a:lnTo>
                  <a:lnTo>
                    <a:pt x="139" y="122"/>
                  </a:lnTo>
                  <a:lnTo>
                    <a:pt x="148" y="118"/>
                  </a:lnTo>
                  <a:lnTo>
                    <a:pt x="159" y="115"/>
                  </a:lnTo>
                  <a:lnTo>
                    <a:pt x="170" y="113"/>
                  </a:lnTo>
                  <a:lnTo>
                    <a:pt x="170" y="113"/>
                  </a:lnTo>
                  <a:lnTo>
                    <a:pt x="181" y="115"/>
                  </a:lnTo>
                  <a:lnTo>
                    <a:pt x="190" y="118"/>
                  </a:lnTo>
                  <a:lnTo>
                    <a:pt x="201" y="122"/>
                  </a:lnTo>
                  <a:lnTo>
                    <a:pt x="208" y="129"/>
                  </a:lnTo>
                  <a:lnTo>
                    <a:pt x="215" y="136"/>
                  </a:lnTo>
                  <a:lnTo>
                    <a:pt x="219" y="145"/>
                  </a:lnTo>
                  <a:lnTo>
                    <a:pt x="223" y="156"/>
                  </a:lnTo>
                  <a:lnTo>
                    <a:pt x="224" y="167"/>
                  </a:lnTo>
                  <a:lnTo>
                    <a:pt x="224" y="167"/>
                  </a:lnTo>
                  <a:close/>
                </a:path>
              </a:pathLst>
            </a:custGeom>
            <a:solidFill>
              <a:sysClr val="window" lastClr="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00" name="Oval 99">
              <a:extLst>
                <a:ext uri="{FF2B5EF4-FFF2-40B4-BE49-F238E27FC236}">
                  <a16:creationId xmlns:a16="http://schemas.microsoft.com/office/drawing/2014/main" id="{21C37143-8390-E186-7ACB-5A7242B3C740}"/>
                </a:ext>
              </a:extLst>
            </p:cNvPr>
            <p:cNvSpPr/>
            <p:nvPr/>
          </p:nvSpPr>
          <p:spPr>
            <a:xfrm>
              <a:off x="5689298" y="3476616"/>
              <a:ext cx="825500" cy="8255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grpSp>
      <p:pic>
        <p:nvPicPr>
          <p:cNvPr id="102" name="Graphic 101" descr="Bullseye">
            <a:extLst>
              <a:ext uri="{FF2B5EF4-FFF2-40B4-BE49-F238E27FC236}">
                <a16:creationId xmlns:a16="http://schemas.microsoft.com/office/drawing/2014/main" id="{4833ADA1-E459-6C57-5C35-2D0FD273026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636230" y="1901312"/>
            <a:ext cx="360000" cy="360000"/>
          </a:xfrm>
          <a:prstGeom prst="rect">
            <a:avLst/>
          </a:prstGeom>
        </p:spPr>
      </p:pic>
      <p:pic>
        <p:nvPicPr>
          <p:cNvPr id="103" name="Graphic 102" descr="Bar graph with upward trend">
            <a:extLst>
              <a:ext uri="{FF2B5EF4-FFF2-40B4-BE49-F238E27FC236}">
                <a16:creationId xmlns:a16="http://schemas.microsoft.com/office/drawing/2014/main" id="{39F8F813-EAD8-193E-C7CA-610B40F7567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718867" y="1901312"/>
            <a:ext cx="360000" cy="360000"/>
          </a:xfrm>
          <a:prstGeom prst="rect">
            <a:avLst/>
          </a:prstGeom>
        </p:spPr>
      </p:pic>
      <p:pic>
        <p:nvPicPr>
          <p:cNvPr id="104" name="Graphic 103" descr="Statistics">
            <a:extLst>
              <a:ext uri="{FF2B5EF4-FFF2-40B4-BE49-F238E27FC236}">
                <a16:creationId xmlns:a16="http://schemas.microsoft.com/office/drawing/2014/main" id="{5DC2236D-F46C-026E-D0AC-E876A6D52E5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126937" y="3644484"/>
            <a:ext cx="583916" cy="583916"/>
          </a:xfrm>
          <a:prstGeom prst="rect">
            <a:avLst/>
          </a:prstGeom>
        </p:spPr>
      </p:pic>
      <p:pic>
        <p:nvPicPr>
          <p:cNvPr id="105" name="Graphic 104" descr="Research">
            <a:extLst>
              <a:ext uri="{FF2B5EF4-FFF2-40B4-BE49-F238E27FC236}">
                <a16:creationId xmlns:a16="http://schemas.microsoft.com/office/drawing/2014/main" id="{62A0A4FD-4CBD-E491-9A8A-8C3DA40CE9B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519902" y="3644484"/>
            <a:ext cx="583916" cy="583916"/>
          </a:xfrm>
          <a:prstGeom prst="rect">
            <a:avLst/>
          </a:prstGeom>
        </p:spPr>
      </p:pic>
      <p:pic>
        <p:nvPicPr>
          <p:cNvPr id="106" name="Graphic 105" descr="Lightbulb">
            <a:extLst>
              <a:ext uri="{FF2B5EF4-FFF2-40B4-BE49-F238E27FC236}">
                <a16:creationId xmlns:a16="http://schemas.microsoft.com/office/drawing/2014/main" id="{EBBCFAFB-4C51-4AF3-6B65-F0DF5BD9666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643942" y="5486021"/>
            <a:ext cx="360000" cy="360000"/>
          </a:xfrm>
          <a:prstGeom prst="rect">
            <a:avLst/>
          </a:prstGeom>
        </p:spPr>
      </p:pic>
      <p:pic>
        <p:nvPicPr>
          <p:cNvPr id="107" name="Graphic 106" descr="Playbook">
            <a:extLst>
              <a:ext uri="{FF2B5EF4-FFF2-40B4-BE49-F238E27FC236}">
                <a16:creationId xmlns:a16="http://schemas.microsoft.com/office/drawing/2014/main" id="{57513093-C84E-F81C-42F4-63EDC8AFCFAC}"/>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7146855" y="5480603"/>
            <a:ext cx="360000" cy="360000"/>
          </a:xfrm>
          <a:prstGeom prst="rect">
            <a:avLst/>
          </a:prstGeom>
        </p:spPr>
      </p:pic>
      <p:pic>
        <p:nvPicPr>
          <p:cNvPr id="108" name="Graphic 107" descr="Document with solid fill">
            <a:extLst>
              <a:ext uri="{FF2B5EF4-FFF2-40B4-BE49-F238E27FC236}">
                <a16:creationId xmlns:a16="http://schemas.microsoft.com/office/drawing/2014/main" id="{FF01008C-BE82-947F-BCE0-D55DE42CE03F}"/>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7115063" y="1848082"/>
            <a:ext cx="432000" cy="432000"/>
          </a:xfrm>
          <a:prstGeom prst="rect">
            <a:avLst/>
          </a:prstGeom>
        </p:spPr>
      </p:pic>
    </p:spTree>
    <p:extLst>
      <p:ext uri="{BB962C8B-B14F-4D97-AF65-F5344CB8AC3E}">
        <p14:creationId xmlns:p14="http://schemas.microsoft.com/office/powerpoint/2010/main" val="82258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4F7F-3AC6-0186-E979-D1E209807E9A}"/>
              </a:ext>
            </a:extLst>
          </p:cNvPr>
          <p:cNvSpPr>
            <a:spLocks noGrp="1"/>
          </p:cNvSpPr>
          <p:nvPr>
            <p:ph type="title"/>
          </p:nvPr>
        </p:nvSpPr>
        <p:spPr>
          <a:xfrm>
            <a:off x="664633" y="484094"/>
            <a:ext cx="10075084" cy="1116106"/>
          </a:xfrm>
        </p:spPr>
        <p:txBody>
          <a:bodyPr anchor="t">
            <a:normAutofit/>
          </a:bodyPr>
          <a:lstStyle/>
          <a:p>
            <a:r>
              <a:rPr lang="en-US" dirty="0">
                <a:solidFill>
                  <a:srgbClr val="0D0A0E"/>
                </a:solidFill>
                <a:latin typeface="Georgia" panose="02040502050405020303" pitchFamily="18" charset="0"/>
              </a:rPr>
              <a:t>Basic Concepts of Risk Management</a:t>
            </a:r>
          </a:p>
        </p:txBody>
      </p:sp>
      <p:sp>
        <p:nvSpPr>
          <p:cNvPr id="4" name="Footer Placeholder 3">
            <a:extLst>
              <a:ext uri="{FF2B5EF4-FFF2-40B4-BE49-F238E27FC236}">
                <a16:creationId xmlns:a16="http://schemas.microsoft.com/office/drawing/2014/main" id="{CA6BFDF1-1E04-6E1A-BE51-40988E913D9C}"/>
              </a:ext>
            </a:extLst>
          </p:cNvPr>
          <p:cNvSpPr>
            <a:spLocks noGrp="1"/>
          </p:cNvSpPr>
          <p:nvPr>
            <p:ph type="ftr" sz="quarter" idx="11"/>
          </p:nvPr>
        </p:nvSpPr>
        <p:spPr>
          <a:xfrm>
            <a:off x="268941" y="6423586"/>
            <a:ext cx="8163859"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Rockwell"/>
                <a:ea typeface="+mn-ea"/>
                <a:cs typeface="+mn-cs"/>
              </a:rPr>
              <a:t>Confidential</a:t>
            </a:r>
          </a:p>
        </p:txBody>
      </p:sp>
      <p:sp>
        <p:nvSpPr>
          <p:cNvPr id="5" name="Slide Number Placeholder 4">
            <a:extLst>
              <a:ext uri="{FF2B5EF4-FFF2-40B4-BE49-F238E27FC236}">
                <a16:creationId xmlns:a16="http://schemas.microsoft.com/office/drawing/2014/main" id="{FBFE04D2-7D4B-65C2-8BF0-746B51352D96}"/>
              </a:ext>
            </a:extLst>
          </p:cNvPr>
          <p:cNvSpPr>
            <a:spLocks noGrp="1"/>
          </p:cNvSpPr>
          <p:nvPr>
            <p:ph type="sldNum" sz="quarter" idx="12"/>
          </p:nvPr>
        </p:nvSpPr>
        <p:spPr>
          <a:xfrm>
            <a:off x="11074400" y="242235"/>
            <a:ext cx="738717"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B2B425A-A19B-3741-A70E-02B39884F94B}"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graphicFrame>
        <p:nvGraphicFramePr>
          <p:cNvPr id="7" name="Content Placeholder 2">
            <a:extLst>
              <a:ext uri="{FF2B5EF4-FFF2-40B4-BE49-F238E27FC236}">
                <a16:creationId xmlns:a16="http://schemas.microsoft.com/office/drawing/2014/main" id="{F2CBEA06-2D40-369C-3378-6B6A8E1C9921}"/>
              </a:ext>
            </a:extLst>
          </p:cNvPr>
          <p:cNvGraphicFramePr>
            <a:graphicFrameLocks noGrp="1"/>
          </p:cNvGraphicFramePr>
          <p:nvPr>
            <p:ph idx="1"/>
            <p:extLst>
              <p:ext uri="{D42A27DB-BD31-4B8C-83A1-F6EECF244321}">
                <p14:modId xmlns:p14="http://schemas.microsoft.com/office/powerpoint/2010/main" val="3398668324"/>
              </p:ext>
            </p:extLst>
          </p:nvPr>
        </p:nvGraphicFramePr>
        <p:xfrm>
          <a:off x="326061" y="2043546"/>
          <a:ext cx="11487055"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A5DC58A7-3175-449B-DD2D-7D6A246934A9}"/>
              </a:ext>
            </a:extLst>
          </p:cNvPr>
          <p:cNvSpPr txBox="1"/>
          <p:nvPr/>
        </p:nvSpPr>
        <p:spPr>
          <a:xfrm>
            <a:off x="6451600" y="4023360"/>
            <a:ext cx="5361516" cy="1200329"/>
          </a:xfrm>
          <a:prstGeom prst="rect">
            <a:avLst/>
          </a:prstGeom>
          <a:solidFill>
            <a:srgbClr val="94B6D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D0A0E"/>
                </a:solidFill>
                <a:effectLst/>
                <a:uLnTx/>
                <a:uFillTx/>
                <a:latin typeface="Georgia" panose="02040502050405020303" pitchFamily="18" charset="0"/>
                <a:ea typeface="+mn-ea"/>
                <a:cs typeface="+mn-cs"/>
              </a:rPr>
              <a:t>Tolerate – Cost of taking any action may be disproportionate to the potential benefit gained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D0A0E"/>
                </a:solidFill>
                <a:effectLst/>
                <a:uLnTx/>
                <a:uFillTx/>
                <a:latin typeface="Georgia" panose="02040502050405020303" pitchFamily="18" charset="0"/>
                <a:ea typeface="+mn-ea"/>
                <a:cs typeface="+mn-cs"/>
              </a:rPr>
              <a:t>Transfer – Insurance.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D0A0E"/>
                </a:solidFill>
                <a:effectLst/>
                <a:uLnTx/>
                <a:uFillTx/>
                <a:latin typeface="Georgia" panose="02040502050405020303" pitchFamily="18" charset="0"/>
                <a:ea typeface="+mn-ea"/>
                <a:cs typeface="+mn-cs"/>
              </a:rPr>
              <a:t>Terminate – Abandon the transaction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D0A0E"/>
                </a:solidFill>
                <a:effectLst/>
                <a:uLnTx/>
                <a:uFillTx/>
                <a:latin typeface="Georgia" panose="02040502050405020303" pitchFamily="18" charset="0"/>
                <a:ea typeface="+mn-ea"/>
                <a:cs typeface="+mn-cs"/>
              </a:rPr>
              <a:t>Treat – Continue the activity giving rise to the Risk action, but in a controlled manner.</a:t>
            </a:r>
          </a:p>
        </p:txBody>
      </p:sp>
    </p:spTree>
    <p:extLst>
      <p:ext uri="{BB962C8B-B14F-4D97-AF65-F5344CB8AC3E}">
        <p14:creationId xmlns:p14="http://schemas.microsoft.com/office/powerpoint/2010/main" val="3417830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01E7-062C-0397-1616-EB8C91AF74FC}"/>
              </a:ext>
            </a:extLst>
          </p:cNvPr>
          <p:cNvSpPr>
            <a:spLocks noGrp="1"/>
          </p:cNvSpPr>
          <p:nvPr>
            <p:ph type="title"/>
          </p:nvPr>
        </p:nvSpPr>
        <p:spPr>
          <a:xfrm>
            <a:off x="665163" y="490837"/>
            <a:ext cx="10075084" cy="1116106"/>
          </a:xfrm>
        </p:spPr>
        <p:txBody>
          <a:bodyPr/>
          <a:lstStyle/>
          <a:p>
            <a:r>
              <a:rPr lang="en-US" dirty="0">
                <a:solidFill>
                  <a:srgbClr val="0D0A0E"/>
                </a:solidFill>
                <a:latin typeface="Georgia" panose="02040502050405020303" pitchFamily="18" charset="0"/>
              </a:rPr>
              <a:t>Risk Mitigation</a:t>
            </a:r>
          </a:p>
        </p:txBody>
      </p:sp>
      <p:graphicFrame>
        <p:nvGraphicFramePr>
          <p:cNvPr id="6" name="Content Placeholder 5">
            <a:extLst>
              <a:ext uri="{FF2B5EF4-FFF2-40B4-BE49-F238E27FC236}">
                <a16:creationId xmlns:a16="http://schemas.microsoft.com/office/drawing/2014/main" id="{E6D6F6B4-36FB-60F2-7330-5BDFF3A807E2}"/>
              </a:ext>
            </a:extLst>
          </p:cNvPr>
          <p:cNvGraphicFramePr>
            <a:graphicFrameLocks noGrp="1"/>
          </p:cNvGraphicFramePr>
          <p:nvPr>
            <p:ph idx="1"/>
            <p:extLst>
              <p:ext uri="{D42A27DB-BD31-4B8C-83A1-F6EECF244321}">
                <p14:modId xmlns:p14="http://schemas.microsoft.com/office/powerpoint/2010/main" val="4174131486"/>
              </p:ext>
            </p:extLst>
          </p:nvPr>
        </p:nvGraphicFramePr>
        <p:xfrm>
          <a:off x="746443" y="1942783"/>
          <a:ext cx="10937557"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12BC994-DCA2-E879-B381-3FA9E0C51F9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Rockwell"/>
                <a:ea typeface="+mn-ea"/>
                <a:cs typeface="+mn-cs"/>
              </a:rPr>
              <a:t>Confidential</a:t>
            </a:r>
          </a:p>
        </p:txBody>
      </p:sp>
      <p:sp>
        <p:nvSpPr>
          <p:cNvPr id="5" name="Slide Number Placeholder 4">
            <a:extLst>
              <a:ext uri="{FF2B5EF4-FFF2-40B4-BE49-F238E27FC236}">
                <a16:creationId xmlns:a16="http://schemas.microsoft.com/office/drawing/2014/main" id="{55D5188C-E3AB-EB41-26AB-AB325DD1F1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B425A-A19B-3741-A70E-02B39884F94B}"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649239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0BDA4-C16D-3095-CD9B-2D896CC79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A7693-A7A8-91E2-4C20-33D7D878ECBB}"/>
              </a:ext>
            </a:extLst>
          </p:cNvPr>
          <p:cNvSpPr>
            <a:spLocks noGrp="1"/>
          </p:cNvSpPr>
          <p:nvPr>
            <p:ph type="title"/>
          </p:nvPr>
        </p:nvSpPr>
        <p:spPr/>
        <p:txBody>
          <a:bodyPr/>
          <a:lstStyle/>
          <a:p>
            <a:r>
              <a:rPr lang="en-US" dirty="0">
                <a:solidFill>
                  <a:srgbClr val="0D0A0E"/>
                </a:solidFill>
                <a:latin typeface="Georgia" panose="02040502050405020303" pitchFamily="18" charset="0"/>
              </a:rPr>
              <a:t>Enterprise Risk Management</a:t>
            </a:r>
          </a:p>
        </p:txBody>
      </p:sp>
      <p:sp>
        <p:nvSpPr>
          <p:cNvPr id="3" name="Content Placeholder 2">
            <a:extLst>
              <a:ext uri="{FF2B5EF4-FFF2-40B4-BE49-F238E27FC236}">
                <a16:creationId xmlns:a16="http://schemas.microsoft.com/office/drawing/2014/main" id="{7AFAE674-35D8-A11A-32A3-0F6B2289D5BA}"/>
              </a:ext>
            </a:extLst>
          </p:cNvPr>
          <p:cNvSpPr>
            <a:spLocks noGrp="1"/>
          </p:cNvSpPr>
          <p:nvPr>
            <p:ph idx="1"/>
          </p:nvPr>
        </p:nvSpPr>
        <p:spPr>
          <a:xfrm>
            <a:off x="438755" y="1931521"/>
            <a:ext cx="11440281" cy="4442385"/>
          </a:xfrm>
        </p:spPr>
        <p:txBody>
          <a:bodyPr>
            <a:noAutofit/>
          </a:bodyPr>
          <a:lstStyle/>
          <a:p>
            <a:pPr>
              <a:spcBef>
                <a:spcPts val="1200"/>
              </a:spcBef>
              <a:buClr>
                <a:srgbClr val="0D0A0E"/>
              </a:buClr>
            </a:pPr>
            <a:r>
              <a:rPr lang="en-US" sz="1750" dirty="0">
                <a:solidFill>
                  <a:srgbClr val="0D0A0E"/>
                </a:solidFill>
                <a:latin typeface="Georgia" panose="02040502050405020303" pitchFamily="18" charset="0"/>
              </a:rPr>
              <a:t>A process, affected by an entity’s board of directors, management, and other personnel, applied in strategy setting and across the enterprise, designed to identify potential events that may affect the entity, and manage risk to be within it’s risk appetite, to provide reasonable assurance regarding the achievement of objectives.</a:t>
            </a:r>
          </a:p>
          <a:p>
            <a:pPr marL="342900" indent="-342900">
              <a:spcBef>
                <a:spcPts val="1200"/>
              </a:spcBef>
              <a:buClr>
                <a:srgbClr val="0D0A0E"/>
              </a:buClr>
              <a:buFont typeface="+mj-lt"/>
              <a:buAutoNum type="arabicPeriod"/>
            </a:pPr>
            <a:r>
              <a:rPr lang="en-US" sz="1750" dirty="0">
                <a:solidFill>
                  <a:srgbClr val="0D0A0E"/>
                </a:solidFill>
                <a:latin typeface="Georgia" panose="02040502050405020303" pitchFamily="18" charset="0"/>
              </a:rPr>
              <a:t>Determine the Risk </a:t>
            </a:r>
          </a:p>
          <a:p>
            <a:pPr marL="342900" indent="-342900">
              <a:spcBef>
                <a:spcPts val="1200"/>
              </a:spcBef>
              <a:buClr>
                <a:srgbClr val="0D0A0E"/>
              </a:buClr>
              <a:buFont typeface="+mj-lt"/>
              <a:buAutoNum type="arabicPeriod"/>
            </a:pPr>
            <a:r>
              <a:rPr lang="en-US" sz="1750" dirty="0">
                <a:solidFill>
                  <a:srgbClr val="0D0A0E"/>
                </a:solidFill>
                <a:latin typeface="Georgia" panose="02040502050405020303" pitchFamily="18" charset="0"/>
              </a:rPr>
              <a:t>Determine the Risk Appetite (extent of risk that the Board is willing to take to pursue the objectives) – Entity Level – Process Level – Sub-Process Level</a:t>
            </a:r>
          </a:p>
          <a:p>
            <a:pPr marL="342900" indent="-342900">
              <a:spcBef>
                <a:spcPts val="1200"/>
              </a:spcBef>
              <a:buClr>
                <a:srgbClr val="0D0A0E"/>
              </a:buClr>
              <a:buFont typeface="+mj-lt"/>
              <a:buAutoNum type="arabicPeriod"/>
            </a:pPr>
            <a:r>
              <a:rPr lang="en-US" sz="1750" dirty="0">
                <a:solidFill>
                  <a:srgbClr val="0D0A0E"/>
                </a:solidFill>
                <a:latin typeface="Georgia" panose="02040502050405020303" pitchFamily="18" charset="0"/>
              </a:rPr>
              <a:t>Establishing an appropriate internal environment – Risk Management Policy and Framework</a:t>
            </a:r>
          </a:p>
          <a:p>
            <a:pPr marL="342900" indent="-342900">
              <a:spcBef>
                <a:spcPts val="1200"/>
              </a:spcBef>
              <a:buClr>
                <a:srgbClr val="0D0A0E"/>
              </a:buClr>
              <a:buFont typeface="+mj-lt"/>
              <a:buAutoNum type="arabicPeriod"/>
            </a:pPr>
            <a:r>
              <a:rPr lang="en-US" sz="1750" dirty="0">
                <a:solidFill>
                  <a:srgbClr val="0D0A0E"/>
                </a:solidFill>
                <a:latin typeface="Georgia" panose="02040502050405020303" pitchFamily="18" charset="0"/>
              </a:rPr>
              <a:t>Identifying potential threats to the objectives and Risk Assessment</a:t>
            </a:r>
          </a:p>
          <a:p>
            <a:pPr marL="342900" indent="-342900">
              <a:spcBef>
                <a:spcPts val="1200"/>
              </a:spcBef>
              <a:buClr>
                <a:srgbClr val="0D0A0E"/>
              </a:buClr>
              <a:buFont typeface="+mj-lt"/>
              <a:buAutoNum type="arabicPeriod"/>
            </a:pPr>
            <a:r>
              <a:rPr lang="en-US" sz="1750" dirty="0">
                <a:solidFill>
                  <a:srgbClr val="0D0A0E"/>
                </a:solidFill>
                <a:latin typeface="Georgia" panose="02040502050405020303" pitchFamily="18" charset="0"/>
              </a:rPr>
              <a:t>Undertaking control activities</a:t>
            </a:r>
          </a:p>
          <a:p>
            <a:pPr marL="342900" indent="-342900">
              <a:spcBef>
                <a:spcPts val="1200"/>
              </a:spcBef>
              <a:buClr>
                <a:srgbClr val="0D0A0E"/>
              </a:buClr>
              <a:buFont typeface="+mj-lt"/>
              <a:buAutoNum type="arabicPeriod"/>
            </a:pPr>
            <a:r>
              <a:rPr lang="en-US" sz="1750" dirty="0">
                <a:solidFill>
                  <a:srgbClr val="0D0A0E"/>
                </a:solidFill>
                <a:latin typeface="Georgia" panose="02040502050405020303" pitchFamily="18" charset="0"/>
              </a:rPr>
              <a:t>Communication – Information on Risks in a consistent manner </a:t>
            </a:r>
          </a:p>
          <a:p>
            <a:pPr marL="342900" indent="-342900">
              <a:spcBef>
                <a:spcPts val="1200"/>
              </a:spcBef>
              <a:buClr>
                <a:srgbClr val="0D0A0E"/>
              </a:buClr>
              <a:buFont typeface="+mj-lt"/>
              <a:buAutoNum type="arabicPeriod"/>
            </a:pPr>
            <a:r>
              <a:rPr lang="en-US" sz="1750" dirty="0">
                <a:solidFill>
                  <a:srgbClr val="0D0A0E"/>
                </a:solidFill>
                <a:latin typeface="Georgia" panose="02040502050405020303" pitchFamily="18" charset="0"/>
              </a:rPr>
              <a:t>Central monitoring and Coordinating the Risk Management process</a:t>
            </a:r>
          </a:p>
          <a:p>
            <a:pPr marL="342900" indent="-342900">
              <a:spcBef>
                <a:spcPts val="1200"/>
              </a:spcBef>
              <a:buClr>
                <a:srgbClr val="0D0A0E"/>
              </a:buClr>
              <a:buFont typeface="+mj-lt"/>
              <a:buAutoNum type="arabicPeriod"/>
            </a:pPr>
            <a:r>
              <a:rPr lang="en-US" sz="1750" dirty="0">
                <a:solidFill>
                  <a:srgbClr val="0D0A0E"/>
                </a:solidFill>
                <a:latin typeface="Georgia" panose="02040502050405020303" pitchFamily="18" charset="0"/>
              </a:rPr>
              <a:t>Providing assurance on the effectiveness with which risks are managed.</a:t>
            </a:r>
          </a:p>
          <a:p>
            <a:pPr marL="0" indent="0">
              <a:spcBef>
                <a:spcPts val="1200"/>
              </a:spcBef>
              <a:buNone/>
            </a:pPr>
            <a:endParaRPr lang="en-US" sz="1750" dirty="0">
              <a:solidFill>
                <a:srgbClr val="0D0A0E"/>
              </a:solidFill>
              <a:latin typeface="Georgia" panose="02040502050405020303" pitchFamily="18" charset="0"/>
            </a:endParaRPr>
          </a:p>
        </p:txBody>
      </p:sp>
      <p:sp>
        <p:nvSpPr>
          <p:cNvPr id="4" name="Footer Placeholder 3">
            <a:extLst>
              <a:ext uri="{FF2B5EF4-FFF2-40B4-BE49-F238E27FC236}">
                <a16:creationId xmlns:a16="http://schemas.microsoft.com/office/drawing/2014/main" id="{EFC57AF7-DA79-6754-3FBB-7B3E55A4D355}"/>
              </a:ext>
            </a:extLst>
          </p:cNvPr>
          <p:cNvSpPr>
            <a:spLocks noGrp="1"/>
          </p:cNvSpPr>
          <p:nvPr>
            <p:ph type="ftr" sz="quarter" idx="11"/>
          </p:nvPr>
        </p:nvSpPr>
        <p:spPr/>
        <p:txBody>
          <a:bodyPr/>
          <a:lstStyle/>
          <a:p>
            <a:r>
              <a:rPr lang="en-US" dirty="0"/>
              <a:t>Confidential</a:t>
            </a:r>
          </a:p>
        </p:txBody>
      </p:sp>
      <p:sp>
        <p:nvSpPr>
          <p:cNvPr id="5" name="Slide Number Placeholder 4">
            <a:extLst>
              <a:ext uri="{FF2B5EF4-FFF2-40B4-BE49-F238E27FC236}">
                <a16:creationId xmlns:a16="http://schemas.microsoft.com/office/drawing/2014/main" id="{DE934DEE-4FA3-E2CD-5FD7-7C4BDC8E8B05}"/>
              </a:ext>
            </a:extLst>
          </p:cNvPr>
          <p:cNvSpPr>
            <a:spLocks noGrp="1"/>
          </p:cNvSpPr>
          <p:nvPr>
            <p:ph type="sldNum" sz="quarter" idx="12"/>
          </p:nvPr>
        </p:nvSpPr>
        <p:spPr/>
        <p:txBody>
          <a:bodyPr/>
          <a:lstStyle/>
          <a:p>
            <a:fld id="{2B2B425A-A19B-3741-A70E-02B39884F94B}" type="slidenum">
              <a:rPr lang="en-US" smtClean="0"/>
              <a:t>23</a:t>
            </a:fld>
            <a:endParaRPr lang="en-US" dirty="0"/>
          </a:p>
        </p:txBody>
      </p:sp>
    </p:spTree>
    <p:extLst>
      <p:ext uri="{BB962C8B-B14F-4D97-AF65-F5344CB8AC3E}">
        <p14:creationId xmlns:p14="http://schemas.microsoft.com/office/powerpoint/2010/main" val="1900707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50A0F-80B0-2829-31CF-8AD76EE763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A408C-83F2-0AF7-1D66-C228DAAE4A60}"/>
              </a:ext>
            </a:extLst>
          </p:cNvPr>
          <p:cNvSpPr>
            <a:spLocks noGrp="1"/>
          </p:cNvSpPr>
          <p:nvPr>
            <p:ph type="title"/>
          </p:nvPr>
        </p:nvSpPr>
        <p:spPr>
          <a:xfrm>
            <a:off x="664633" y="484094"/>
            <a:ext cx="10075084" cy="1116106"/>
          </a:xfrm>
        </p:spPr>
        <p:txBody>
          <a:bodyPr anchor="t">
            <a:normAutofit/>
          </a:bodyPr>
          <a:lstStyle/>
          <a:p>
            <a:r>
              <a:rPr lang="en-US" dirty="0">
                <a:solidFill>
                  <a:srgbClr val="0D0A0E"/>
                </a:solidFill>
                <a:latin typeface="Georgia" panose="02040502050405020303" pitchFamily="18" charset="0"/>
              </a:rPr>
              <a:t>Risk Based Internal Audit</a:t>
            </a:r>
          </a:p>
        </p:txBody>
      </p:sp>
      <p:sp>
        <p:nvSpPr>
          <p:cNvPr id="3" name="Content Placeholder 2">
            <a:extLst>
              <a:ext uri="{FF2B5EF4-FFF2-40B4-BE49-F238E27FC236}">
                <a16:creationId xmlns:a16="http://schemas.microsoft.com/office/drawing/2014/main" id="{CE3875B2-5716-0789-D7A7-5592B6CCDD10}"/>
              </a:ext>
            </a:extLst>
          </p:cNvPr>
          <p:cNvSpPr>
            <a:spLocks noGrp="1"/>
          </p:cNvSpPr>
          <p:nvPr>
            <p:ph sz="half" idx="1"/>
          </p:nvPr>
        </p:nvSpPr>
        <p:spPr>
          <a:xfrm>
            <a:off x="664633" y="1786271"/>
            <a:ext cx="4591049" cy="3983030"/>
          </a:xfrm>
        </p:spPr>
        <p:txBody>
          <a:bodyPr anchor="ctr">
            <a:normAutofit/>
          </a:bodyPr>
          <a:lstStyle/>
          <a:p>
            <a:pPr lvl="1"/>
            <a:r>
              <a:rPr lang="en-US" b="1" dirty="0">
                <a:solidFill>
                  <a:srgbClr val="000000"/>
                </a:solidFill>
                <a:latin typeface="Georgia" panose="02040502050405020303" pitchFamily="18" charset="0"/>
              </a:rPr>
              <a:t>Audit is of Management of Risk and not of Risk itself.</a:t>
            </a:r>
          </a:p>
          <a:p>
            <a:pPr lvl="2"/>
            <a:r>
              <a:rPr lang="en-US" dirty="0">
                <a:solidFill>
                  <a:srgbClr val="000000"/>
                </a:solidFill>
                <a:latin typeface="Georgia" panose="02040502050405020303" pitchFamily="18" charset="0"/>
              </a:rPr>
              <a:t>Comment whether the process laid down for Risk Assessment is adequate and has been followed</a:t>
            </a:r>
          </a:p>
          <a:p>
            <a:pPr lvl="2"/>
            <a:r>
              <a:rPr lang="en-US" dirty="0">
                <a:solidFill>
                  <a:srgbClr val="000000"/>
                </a:solidFill>
                <a:latin typeface="Georgia" panose="02040502050405020303" pitchFamily="18" charset="0"/>
              </a:rPr>
              <a:t>Control Score is auditable – Domain expertise is also essential</a:t>
            </a:r>
          </a:p>
          <a:p>
            <a:pPr lvl="2"/>
            <a:r>
              <a:rPr lang="en-US" dirty="0">
                <a:solidFill>
                  <a:srgbClr val="000000"/>
                </a:solidFill>
                <a:latin typeface="Georgia" panose="02040502050405020303" pitchFamily="18" charset="0"/>
              </a:rPr>
              <a:t>Risk Maturity Level.</a:t>
            </a:r>
          </a:p>
        </p:txBody>
      </p:sp>
      <p:sp>
        <p:nvSpPr>
          <p:cNvPr id="4" name="Footer Placeholder 3">
            <a:extLst>
              <a:ext uri="{FF2B5EF4-FFF2-40B4-BE49-F238E27FC236}">
                <a16:creationId xmlns:a16="http://schemas.microsoft.com/office/drawing/2014/main" id="{65F65BF7-C442-F2D5-56FD-B8E73BE7EF90}"/>
              </a:ext>
            </a:extLst>
          </p:cNvPr>
          <p:cNvSpPr>
            <a:spLocks noGrp="1"/>
          </p:cNvSpPr>
          <p:nvPr>
            <p:ph type="ftr" sz="quarter" idx="11"/>
          </p:nvPr>
        </p:nvSpPr>
        <p:spPr>
          <a:xfrm>
            <a:off x="268941" y="6423586"/>
            <a:ext cx="8163859" cy="365125"/>
          </a:xfrm>
        </p:spPr>
        <p:txBody>
          <a:bodyPr anchor="ctr">
            <a:normAutofit/>
          </a:bodyPr>
          <a:lstStyle/>
          <a:p>
            <a:pPr>
              <a:spcAft>
                <a:spcPts val="600"/>
              </a:spcAft>
            </a:pPr>
            <a:r>
              <a:rPr lang="en-US" dirty="0"/>
              <a:t>Confidential</a:t>
            </a:r>
          </a:p>
        </p:txBody>
      </p:sp>
      <p:sp>
        <p:nvSpPr>
          <p:cNvPr id="5" name="Slide Number Placeholder 4">
            <a:extLst>
              <a:ext uri="{FF2B5EF4-FFF2-40B4-BE49-F238E27FC236}">
                <a16:creationId xmlns:a16="http://schemas.microsoft.com/office/drawing/2014/main" id="{66BB795F-46A3-3B42-FF7C-E052ECE4C9E8}"/>
              </a:ext>
            </a:extLst>
          </p:cNvPr>
          <p:cNvSpPr>
            <a:spLocks noGrp="1"/>
          </p:cNvSpPr>
          <p:nvPr>
            <p:ph type="sldNum" sz="quarter" idx="12"/>
          </p:nvPr>
        </p:nvSpPr>
        <p:spPr>
          <a:xfrm>
            <a:off x="11074400" y="242235"/>
            <a:ext cx="738717" cy="365125"/>
          </a:xfrm>
        </p:spPr>
        <p:txBody>
          <a:bodyPr anchor="ctr">
            <a:normAutofit/>
          </a:bodyPr>
          <a:lstStyle/>
          <a:p>
            <a:pPr>
              <a:spcAft>
                <a:spcPts val="600"/>
              </a:spcAft>
            </a:pPr>
            <a:fld id="{2B2B425A-A19B-3741-A70E-02B39884F94B}" type="slidenum">
              <a:rPr lang="en-US" smtClean="0"/>
              <a:pPr>
                <a:spcAft>
                  <a:spcPts val="600"/>
                </a:spcAft>
              </a:pPr>
              <a:t>24</a:t>
            </a:fld>
            <a:endParaRPr lang="en-US" dirty="0"/>
          </a:p>
        </p:txBody>
      </p:sp>
      <p:sp>
        <p:nvSpPr>
          <p:cNvPr id="8" name="TextBox 7">
            <a:extLst>
              <a:ext uri="{FF2B5EF4-FFF2-40B4-BE49-F238E27FC236}">
                <a16:creationId xmlns:a16="http://schemas.microsoft.com/office/drawing/2014/main" id="{506908A4-18F5-334B-FBB1-4C3CDE80E951}"/>
              </a:ext>
            </a:extLst>
          </p:cNvPr>
          <p:cNvSpPr txBox="1"/>
          <p:nvPr/>
        </p:nvSpPr>
        <p:spPr>
          <a:xfrm>
            <a:off x="5588480" y="5801482"/>
            <a:ext cx="6096000" cy="307777"/>
          </a:xfrm>
          <a:prstGeom prst="rect">
            <a:avLst/>
          </a:prstGeom>
          <a:noFill/>
        </p:spPr>
        <p:txBody>
          <a:bodyPr wrap="square">
            <a:spAutoFit/>
          </a:bodyPr>
          <a:lstStyle/>
          <a:p>
            <a:pPr defTabSz="914400"/>
            <a:r>
              <a:rPr lang="en-US" sz="1400" dirty="0">
                <a:latin typeface="Georgia" panose="02040502050405020303" pitchFamily="18" charset="0"/>
              </a:rPr>
              <a:t>Source: ICAI Guidance Note on RBIA.</a:t>
            </a:r>
          </a:p>
        </p:txBody>
      </p:sp>
      <p:pic>
        <p:nvPicPr>
          <p:cNvPr id="6" name="Picture 5">
            <a:extLst>
              <a:ext uri="{FF2B5EF4-FFF2-40B4-BE49-F238E27FC236}">
                <a16:creationId xmlns:a16="http://schemas.microsoft.com/office/drawing/2014/main" id="{9E32D8AC-3ABE-1FCA-DC3C-3D06E11A5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480" y="2029414"/>
            <a:ext cx="5688640" cy="3739887"/>
          </a:xfrm>
          <a:prstGeom prst="rect">
            <a:avLst/>
          </a:prstGeom>
        </p:spPr>
      </p:pic>
    </p:spTree>
    <p:extLst>
      <p:ext uri="{BB962C8B-B14F-4D97-AF65-F5344CB8AC3E}">
        <p14:creationId xmlns:p14="http://schemas.microsoft.com/office/powerpoint/2010/main" val="2162914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AF489-7C98-0FC3-0F46-BF535F57E4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57278-E605-E8F5-646D-D7791182BBA7}"/>
              </a:ext>
            </a:extLst>
          </p:cNvPr>
          <p:cNvSpPr>
            <a:spLocks noGrp="1"/>
          </p:cNvSpPr>
          <p:nvPr>
            <p:ph sz="half" idx="1"/>
          </p:nvPr>
        </p:nvSpPr>
        <p:spPr>
          <a:xfrm>
            <a:off x="361557" y="1989462"/>
            <a:ext cx="11214403" cy="2645229"/>
          </a:xfrm>
        </p:spPr>
        <p:txBody>
          <a:bodyPr anchor="ctr">
            <a:noAutofit/>
          </a:bodyPr>
          <a:lstStyle/>
          <a:p>
            <a:pPr marL="0" indent="0" algn="ctr">
              <a:buClr>
                <a:srgbClr val="0D0A0E"/>
              </a:buClr>
              <a:buNone/>
            </a:pPr>
            <a:r>
              <a:rPr lang="en-US" sz="2800" b="1" dirty="0">
                <a:solidFill>
                  <a:srgbClr val="000000"/>
                </a:solidFill>
                <a:latin typeface="Georgia" panose="02040502050405020303" pitchFamily="18" charset="0"/>
              </a:rPr>
              <a:t>Section 3: Risk Families</a:t>
            </a:r>
          </a:p>
        </p:txBody>
      </p:sp>
      <p:sp>
        <p:nvSpPr>
          <p:cNvPr id="4" name="Footer Placeholder 3">
            <a:extLst>
              <a:ext uri="{FF2B5EF4-FFF2-40B4-BE49-F238E27FC236}">
                <a16:creationId xmlns:a16="http://schemas.microsoft.com/office/drawing/2014/main" id="{24043E2F-6B8E-1152-5458-5263E9F0CFF2}"/>
              </a:ext>
            </a:extLst>
          </p:cNvPr>
          <p:cNvSpPr>
            <a:spLocks noGrp="1"/>
          </p:cNvSpPr>
          <p:nvPr>
            <p:ph type="ftr" sz="quarter" idx="11"/>
          </p:nvPr>
        </p:nvSpPr>
        <p:spPr>
          <a:xfrm>
            <a:off x="268941" y="6423586"/>
            <a:ext cx="8163859"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effectLst/>
                <a:uLnTx/>
                <a:uFillTx/>
              </a:rPr>
              <a:t>Confidential</a:t>
            </a:r>
          </a:p>
        </p:txBody>
      </p:sp>
      <p:sp>
        <p:nvSpPr>
          <p:cNvPr id="5" name="Slide Number Placeholder 4">
            <a:extLst>
              <a:ext uri="{FF2B5EF4-FFF2-40B4-BE49-F238E27FC236}">
                <a16:creationId xmlns:a16="http://schemas.microsoft.com/office/drawing/2014/main" id="{69A32695-B4BC-B7EF-0167-948F4CF70480}"/>
              </a:ext>
            </a:extLst>
          </p:cNvPr>
          <p:cNvSpPr>
            <a:spLocks noGrp="1"/>
          </p:cNvSpPr>
          <p:nvPr>
            <p:ph type="sldNum" sz="quarter" idx="12"/>
          </p:nvPr>
        </p:nvSpPr>
        <p:spPr>
          <a:xfrm>
            <a:off x="11074400" y="242235"/>
            <a:ext cx="73871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2B2B425A-A19B-3741-A70E-02B39884F94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25</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206670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858AC-BE14-C8C2-B1C2-619B7ECB09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A5F00B-E62C-47DB-92DC-7C146DF42F70}"/>
              </a:ext>
            </a:extLst>
          </p:cNvPr>
          <p:cNvSpPr>
            <a:spLocks noGrp="1"/>
          </p:cNvSpPr>
          <p:nvPr>
            <p:ph type="title"/>
          </p:nvPr>
        </p:nvSpPr>
        <p:spPr>
          <a:xfrm>
            <a:off x="873498" y="492174"/>
            <a:ext cx="8163859" cy="570788"/>
          </a:xfrm>
        </p:spPr>
        <p:txBody>
          <a:bodyPr/>
          <a:lstStyle/>
          <a:p>
            <a:r>
              <a:rPr lang="en-IN" i="0" u="none" strike="noStrike" dirty="0">
                <a:solidFill>
                  <a:srgbClr val="000000"/>
                </a:solidFill>
                <a:effectLst/>
                <a:latin typeface="Georgia" panose="02040502050405020303" pitchFamily="18" charset="0"/>
              </a:rPr>
              <a:t>Risk Families</a:t>
            </a:r>
            <a:endParaRPr lang="en-IN" dirty="0">
              <a:solidFill>
                <a:schemeClr val="accent5">
                  <a:lumMod val="50000"/>
                </a:schemeClr>
              </a:solidFill>
              <a:latin typeface="Georgia" panose="02040502050405020303" pitchFamily="18" charset="0"/>
            </a:endParaRPr>
          </a:p>
        </p:txBody>
      </p:sp>
      <p:sp>
        <p:nvSpPr>
          <p:cNvPr id="4" name="Footer Placeholder 3">
            <a:extLst>
              <a:ext uri="{FF2B5EF4-FFF2-40B4-BE49-F238E27FC236}">
                <a16:creationId xmlns:a16="http://schemas.microsoft.com/office/drawing/2014/main" id="{E2853E07-99FA-4E23-EF96-FE80CDA18BB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Georgia" panose="02040502050405020303" pitchFamily="18" charset="0"/>
                <a:ea typeface="+mn-ea"/>
                <a:cs typeface="+mn-cs"/>
              </a:rPr>
              <a:t>Confidential</a:t>
            </a:r>
          </a:p>
        </p:txBody>
      </p:sp>
      <p:sp>
        <p:nvSpPr>
          <p:cNvPr id="5" name="Slide Number Placeholder 4">
            <a:extLst>
              <a:ext uri="{FF2B5EF4-FFF2-40B4-BE49-F238E27FC236}">
                <a16:creationId xmlns:a16="http://schemas.microsoft.com/office/drawing/2014/main" id="{AC336A25-50F1-8C41-3F3B-4E1BFA3FEA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2B425A-A19B-3741-A70E-02B39884F94B}" type="slidenum">
              <a:rPr kumimoji="0" lang="en-US" sz="1400" b="0" i="0" u="none" strike="noStrike" kern="1200" cap="none" spc="0" normalizeH="0" baseline="0" noProof="0">
                <a:ln>
                  <a:noFill/>
                </a:ln>
                <a:solidFill>
                  <a:prstClr val="white"/>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7" name="Rectangle 2">
            <a:extLst>
              <a:ext uri="{FF2B5EF4-FFF2-40B4-BE49-F238E27FC236}">
                <a16:creationId xmlns:a16="http://schemas.microsoft.com/office/drawing/2014/main" id="{8692529C-D654-7374-EA41-ED922FBCB4AE}"/>
              </a:ext>
            </a:extLst>
          </p:cNvPr>
          <p:cNvSpPr>
            <a:spLocks noChangeArrowheads="1"/>
          </p:cNvSpPr>
          <p:nvPr/>
        </p:nvSpPr>
        <p:spPr bwMode="auto">
          <a:xfrm>
            <a:off x="1524000" y="-138499"/>
            <a:ext cx="2455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200" b="0" i="0" u="none" strike="noStrike" kern="1200" cap="none" spc="0" normalizeH="0" baseline="0" noProof="0" dirty="0">
              <a:ln>
                <a:noFill/>
              </a:ln>
              <a:solidFill>
                <a:srgbClr val="395750"/>
              </a:solidFill>
              <a:effectLst/>
              <a:uLnTx/>
              <a:uFillTx/>
              <a:latin typeface="Georgia" panose="02040502050405020303" pitchFamily="18" charset="0"/>
              <a:ea typeface="+mn-ea"/>
              <a:cs typeface="+mn-cs"/>
            </a:endParaRPr>
          </a:p>
        </p:txBody>
      </p:sp>
      <p:graphicFrame>
        <p:nvGraphicFramePr>
          <p:cNvPr id="3" name="Diagram 2">
            <a:extLst>
              <a:ext uri="{FF2B5EF4-FFF2-40B4-BE49-F238E27FC236}">
                <a16:creationId xmlns:a16="http://schemas.microsoft.com/office/drawing/2014/main" id="{D967BE8E-AD13-2599-7A88-2F7540A276C7}"/>
              </a:ext>
            </a:extLst>
          </p:cNvPr>
          <p:cNvGraphicFramePr/>
          <p:nvPr>
            <p:extLst>
              <p:ext uri="{D42A27DB-BD31-4B8C-83A1-F6EECF244321}">
                <p14:modId xmlns:p14="http://schemas.microsoft.com/office/powerpoint/2010/main" val="3279037573"/>
              </p:ext>
            </p:extLst>
          </p:nvPr>
        </p:nvGraphicFramePr>
        <p:xfrm>
          <a:off x="1436914" y="1093079"/>
          <a:ext cx="8784771" cy="5513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8042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C098A-4410-D3E9-C8F3-32DAC199EC88}"/>
              </a:ext>
            </a:extLst>
          </p:cNvPr>
          <p:cNvSpPr>
            <a:spLocks noGrp="1"/>
          </p:cNvSpPr>
          <p:nvPr>
            <p:ph type="title"/>
          </p:nvPr>
        </p:nvSpPr>
        <p:spPr>
          <a:xfrm>
            <a:off x="848905" y="424797"/>
            <a:ext cx="9656540" cy="570788"/>
          </a:xfrm>
        </p:spPr>
        <p:txBody>
          <a:bodyPr/>
          <a:lstStyle/>
          <a:p>
            <a:r>
              <a:rPr lang="en-IN" i="0" u="none" strike="noStrike" dirty="0">
                <a:solidFill>
                  <a:srgbClr val="000000"/>
                </a:solidFill>
                <a:effectLst/>
                <a:latin typeface="Georgia" panose="02040502050405020303" pitchFamily="18" charset="0"/>
              </a:rPr>
              <a:t>Illustrative risk profile in different industries</a:t>
            </a:r>
            <a:endParaRPr lang="en-IN" dirty="0">
              <a:solidFill>
                <a:schemeClr val="accent5">
                  <a:lumMod val="50000"/>
                </a:schemeClr>
              </a:solidFill>
              <a:latin typeface="Georgia" panose="02040502050405020303" pitchFamily="18" charset="0"/>
            </a:endParaRPr>
          </a:p>
        </p:txBody>
      </p:sp>
      <p:sp>
        <p:nvSpPr>
          <p:cNvPr id="4" name="Footer Placeholder 3">
            <a:extLst>
              <a:ext uri="{FF2B5EF4-FFF2-40B4-BE49-F238E27FC236}">
                <a16:creationId xmlns:a16="http://schemas.microsoft.com/office/drawing/2014/main" id="{2CF1B30A-166D-F2C9-5163-78C1223020AF}"/>
              </a:ext>
            </a:extLst>
          </p:cNvPr>
          <p:cNvSpPr>
            <a:spLocks noGrp="1"/>
          </p:cNvSpPr>
          <p:nvPr>
            <p:ph type="ftr" sz="quarter" idx="11"/>
          </p:nvPr>
        </p:nvSpPr>
        <p:spPr/>
        <p:txBody>
          <a:bodyPr/>
          <a:lstStyle/>
          <a:p>
            <a:pPr defTabSz="457200"/>
            <a:r>
              <a:rPr lang="en-US" dirty="0">
                <a:solidFill>
                  <a:srgbClr val="395750">
                    <a:lumMod val="65000"/>
                    <a:lumOff val="35000"/>
                  </a:srgbClr>
                </a:solidFill>
                <a:latin typeface="Georgia" panose="02040502050405020303" pitchFamily="18" charset="0"/>
              </a:rPr>
              <a:t>Confidential</a:t>
            </a:r>
          </a:p>
        </p:txBody>
      </p:sp>
      <p:sp>
        <p:nvSpPr>
          <p:cNvPr id="5" name="Slide Number Placeholder 4">
            <a:extLst>
              <a:ext uri="{FF2B5EF4-FFF2-40B4-BE49-F238E27FC236}">
                <a16:creationId xmlns:a16="http://schemas.microsoft.com/office/drawing/2014/main" id="{B0973C40-CDB5-06B2-901D-8F737D1FAC64}"/>
              </a:ext>
            </a:extLst>
          </p:cNvPr>
          <p:cNvSpPr>
            <a:spLocks noGrp="1"/>
          </p:cNvSpPr>
          <p:nvPr>
            <p:ph type="sldNum" sz="quarter" idx="12"/>
          </p:nvPr>
        </p:nvSpPr>
        <p:spPr/>
        <p:txBody>
          <a:bodyPr/>
          <a:lstStyle/>
          <a:p>
            <a:pPr defTabSz="457200"/>
            <a:fld id="{2B2B425A-A19B-3741-A70E-02B39884F94B}" type="slidenum">
              <a:rPr lang="en-US">
                <a:solidFill>
                  <a:prstClr val="white"/>
                </a:solidFill>
                <a:latin typeface="Georgia" panose="02040502050405020303" pitchFamily="18" charset="0"/>
              </a:rPr>
              <a:pPr defTabSz="457200"/>
              <a:t>27</a:t>
            </a:fld>
            <a:endParaRPr lang="en-US" dirty="0">
              <a:solidFill>
                <a:prstClr val="white"/>
              </a:solidFill>
              <a:latin typeface="Georgia" panose="02040502050405020303" pitchFamily="18" charset="0"/>
            </a:endParaRPr>
          </a:p>
        </p:txBody>
      </p:sp>
      <p:sp>
        <p:nvSpPr>
          <p:cNvPr id="7" name="Rectangle 2">
            <a:extLst>
              <a:ext uri="{FF2B5EF4-FFF2-40B4-BE49-F238E27FC236}">
                <a16:creationId xmlns:a16="http://schemas.microsoft.com/office/drawing/2014/main" id="{F1F467A7-2AE3-2450-9E4A-EF28B350161B}"/>
              </a:ext>
            </a:extLst>
          </p:cNvPr>
          <p:cNvSpPr>
            <a:spLocks noChangeArrowheads="1"/>
          </p:cNvSpPr>
          <p:nvPr/>
        </p:nvSpPr>
        <p:spPr bwMode="auto">
          <a:xfrm>
            <a:off x="1524000" y="-138499"/>
            <a:ext cx="2455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FontTx/>
              <a:buChar char="•"/>
            </a:pPr>
            <a:endParaRPr lang="en-US" altLang="en-US" sz="1200" dirty="0">
              <a:solidFill>
                <a:srgbClr val="395750"/>
              </a:solidFill>
              <a:latin typeface="Georgia" panose="02040502050405020303" pitchFamily="18" charset="0"/>
            </a:endParaRPr>
          </a:p>
        </p:txBody>
      </p:sp>
      <p:sp>
        <p:nvSpPr>
          <p:cNvPr id="8" name="TextBox 7">
            <a:extLst>
              <a:ext uri="{FF2B5EF4-FFF2-40B4-BE49-F238E27FC236}">
                <a16:creationId xmlns:a16="http://schemas.microsoft.com/office/drawing/2014/main" id="{AF17D492-5F3B-85B2-1F27-362F0B6D7CD1}"/>
              </a:ext>
            </a:extLst>
          </p:cNvPr>
          <p:cNvSpPr txBox="1"/>
          <p:nvPr/>
        </p:nvSpPr>
        <p:spPr>
          <a:xfrm>
            <a:off x="1171424" y="1490325"/>
            <a:ext cx="4270909" cy="4678204"/>
          </a:xfrm>
          <a:prstGeom prst="rect">
            <a:avLst/>
          </a:prstGeom>
          <a:solidFill>
            <a:schemeClr val="accent1">
              <a:lumMod val="20000"/>
              <a:lumOff val="80000"/>
            </a:schemeClr>
          </a:solidFill>
          <a:ln>
            <a:solidFill>
              <a:srgbClr val="000000"/>
            </a:solidFill>
          </a:ln>
        </p:spPr>
        <p:txBody>
          <a:bodyPr wrap="square" rtlCol="0">
            <a:spAutoFit/>
          </a:bodyPr>
          <a:lstStyle/>
          <a:p>
            <a:pPr defTabSz="457200"/>
            <a:r>
              <a:rPr lang="en-IN" b="1" dirty="0">
                <a:solidFill>
                  <a:srgbClr val="C00000"/>
                </a:solidFill>
                <a:latin typeface="Georgia" panose="02040502050405020303" pitchFamily="18" charset="0"/>
              </a:rPr>
              <a:t>Financial Services:</a:t>
            </a:r>
          </a:p>
          <a:p>
            <a:pPr rtl="0" fontAlgn="base">
              <a:spcBef>
                <a:spcPts val="1200"/>
              </a:spcBef>
              <a:buFont typeface="Arial" panose="020B0604020202020204" pitchFamily="34" charset="0"/>
              <a:buChar char="•"/>
            </a:pPr>
            <a:r>
              <a:rPr lang="en-US" b="1" i="0" u="none" strike="noStrike" dirty="0">
                <a:solidFill>
                  <a:srgbClr val="000000"/>
                </a:solidFill>
                <a:effectLst/>
                <a:latin typeface="Georgia" panose="02040502050405020303" pitchFamily="18" charset="0"/>
              </a:rPr>
              <a:t>Credit Risk:</a:t>
            </a:r>
            <a:r>
              <a:rPr lang="en-US" b="0" i="0" u="none" strike="noStrike" dirty="0">
                <a:solidFill>
                  <a:srgbClr val="000000"/>
                </a:solidFill>
                <a:effectLst/>
                <a:latin typeface="Georgia" panose="02040502050405020303" pitchFamily="18" charset="0"/>
              </a:rPr>
              <a:t> Loans going into default, impacting profitability.</a:t>
            </a:r>
          </a:p>
          <a:p>
            <a:pPr rtl="0" fontAlgn="base">
              <a:buFont typeface="Arial" panose="020B0604020202020204" pitchFamily="34" charset="0"/>
              <a:buChar char="•"/>
            </a:pPr>
            <a:r>
              <a:rPr lang="en-US" b="1" i="0" u="none" strike="noStrike" dirty="0">
                <a:solidFill>
                  <a:srgbClr val="000000"/>
                </a:solidFill>
                <a:effectLst/>
                <a:latin typeface="Georgia" panose="02040502050405020303" pitchFamily="18" charset="0"/>
              </a:rPr>
              <a:t>Market Risk:</a:t>
            </a:r>
            <a:r>
              <a:rPr lang="en-US" b="0" i="0" u="none" strike="noStrike" dirty="0">
                <a:solidFill>
                  <a:srgbClr val="000000"/>
                </a:solidFill>
                <a:effectLst/>
                <a:latin typeface="Georgia" panose="02040502050405020303" pitchFamily="18" charset="0"/>
              </a:rPr>
              <a:t> Losses from changes in interest rates, foreign exchange, or equity prices.</a:t>
            </a:r>
          </a:p>
          <a:p>
            <a:pPr rtl="0" fontAlgn="base">
              <a:buFont typeface="Arial" panose="020B0604020202020204" pitchFamily="34" charset="0"/>
              <a:buChar char="•"/>
            </a:pPr>
            <a:r>
              <a:rPr lang="en-US" b="1" i="0" u="none" strike="noStrike" dirty="0">
                <a:solidFill>
                  <a:srgbClr val="000000"/>
                </a:solidFill>
                <a:effectLst/>
                <a:latin typeface="Georgia" panose="02040502050405020303" pitchFamily="18" charset="0"/>
              </a:rPr>
              <a:t>Operational Risk:</a:t>
            </a:r>
            <a:r>
              <a:rPr lang="en-US" b="0" i="0" u="none" strike="noStrike" dirty="0">
                <a:solidFill>
                  <a:srgbClr val="000000"/>
                </a:solidFill>
                <a:effectLst/>
                <a:latin typeface="Georgia" panose="02040502050405020303" pitchFamily="18" charset="0"/>
              </a:rPr>
              <a:t> Fraud, errors, system failures, and cybersecurity breaches.</a:t>
            </a:r>
          </a:p>
          <a:p>
            <a:pPr rtl="0" fontAlgn="base">
              <a:buFont typeface="Arial" panose="020B0604020202020204" pitchFamily="34" charset="0"/>
              <a:buChar char="•"/>
            </a:pPr>
            <a:r>
              <a:rPr lang="en-US" b="1" i="0" u="none" strike="noStrike" dirty="0">
                <a:solidFill>
                  <a:srgbClr val="000000"/>
                </a:solidFill>
                <a:effectLst/>
                <a:latin typeface="Georgia" panose="02040502050405020303" pitchFamily="18" charset="0"/>
              </a:rPr>
              <a:t>Regulatory Risk:</a:t>
            </a:r>
            <a:r>
              <a:rPr lang="en-US" b="0" i="0" u="none" strike="noStrike" dirty="0">
                <a:solidFill>
                  <a:srgbClr val="000000"/>
                </a:solidFill>
                <a:effectLst/>
                <a:latin typeface="Georgia" panose="02040502050405020303" pitchFamily="18" charset="0"/>
              </a:rPr>
              <a:t> Non-compliance with laws like KYC (Know Your Customer), AML (Anti-Money Laundering), and data privacy regulations.</a:t>
            </a:r>
          </a:p>
          <a:p>
            <a:pPr rtl="0" fontAlgn="base">
              <a:spcAft>
                <a:spcPts val="1200"/>
              </a:spcAft>
              <a:buFont typeface="Arial" panose="020B0604020202020204" pitchFamily="34" charset="0"/>
              <a:buChar char="•"/>
            </a:pPr>
            <a:r>
              <a:rPr lang="en-US" b="1" i="0" u="none" strike="noStrike" dirty="0">
                <a:solidFill>
                  <a:srgbClr val="000000"/>
                </a:solidFill>
                <a:effectLst/>
                <a:latin typeface="Georgia" panose="02040502050405020303" pitchFamily="18" charset="0"/>
              </a:rPr>
              <a:t>Liquidity Risk:</a:t>
            </a:r>
            <a:r>
              <a:rPr lang="en-US" b="0" i="0" u="none" strike="noStrike" dirty="0">
                <a:solidFill>
                  <a:srgbClr val="000000"/>
                </a:solidFill>
                <a:effectLst/>
                <a:latin typeface="Georgia" panose="02040502050405020303" pitchFamily="18" charset="0"/>
              </a:rPr>
              <a:t> Inability to meet short-term obligations.</a:t>
            </a:r>
          </a:p>
        </p:txBody>
      </p:sp>
      <p:sp>
        <p:nvSpPr>
          <p:cNvPr id="9" name="TextBox 8">
            <a:extLst>
              <a:ext uri="{FF2B5EF4-FFF2-40B4-BE49-F238E27FC236}">
                <a16:creationId xmlns:a16="http://schemas.microsoft.com/office/drawing/2014/main" id="{002BFECD-FC98-6B9C-DD12-02A18668EDF0}"/>
              </a:ext>
            </a:extLst>
          </p:cNvPr>
          <p:cNvSpPr txBox="1"/>
          <p:nvPr/>
        </p:nvSpPr>
        <p:spPr>
          <a:xfrm>
            <a:off x="6251407" y="1490325"/>
            <a:ext cx="3729873" cy="4401205"/>
          </a:xfrm>
          <a:prstGeom prst="rect">
            <a:avLst/>
          </a:prstGeom>
          <a:solidFill>
            <a:schemeClr val="accent1">
              <a:lumMod val="20000"/>
              <a:lumOff val="80000"/>
            </a:schemeClr>
          </a:solidFill>
          <a:ln>
            <a:solidFill>
              <a:srgbClr val="000000"/>
            </a:solidFill>
          </a:ln>
        </p:spPr>
        <p:txBody>
          <a:bodyPr wrap="square" rtlCol="0">
            <a:spAutoFit/>
          </a:bodyPr>
          <a:lstStyle/>
          <a:p>
            <a:pPr defTabSz="457200"/>
            <a:r>
              <a:rPr lang="en-IN" b="1" dirty="0">
                <a:solidFill>
                  <a:srgbClr val="C00000"/>
                </a:solidFill>
                <a:latin typeface="Georgia" panose="02040502050405020303" pitchFamily="18" charset="0"/>
              </a:rPr>
              <a:t>Healthcare:</a:t>
            </a:r>
          </a:p>
          <a:p>
            <a:pPr rtl="0" fontAlgn="base">
              <a:spcBef>
                <a:spcPts val="1200"/>
              </a:spcBef>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Patient Safety:</a:t>
            </a:r>
            <a:r>
              <a:rPr lang="en-US" sz="1800" b="0" i="0" u="none" strike="noStrike" dirty="0">
                <a:solidFill>
                  <a:srgbClr val="000000"/>
                </a:solidFill>
                <a:effectLst/>
                <a:latin typeface="Georgia" panose="02040502050405020303" pitchFamily="18" charset="0"/>
              </a:rPr>
              <a:t> Medical errors, infections, and adverse events.</a:t>
            </a:r>
          </a:p>
          <a:p>
            <a:pPr rtl="0" fontAlgn="base">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Data Security and Privacy:</a:t>
            </a:r>
            <a:r>
              <a:rPr lang="en-US" sz="1800" b="0" i="0" u="none" strike="noStrike" dirty="0">
                <a:solidFill>
                  <a:srgbClr val="000000"/>
                </a:solidFill>
                <a:effectLst/>
                <a:latin typeface="Georgia" panose="02040502050405020303" pitchFamily="18" charset="0"/>
              </a:rPr>
              <a:t> Protecting sensitive patient information (HIPAA compliance).</a:t>
            </a:r>
          </a:p>
          <a:p>
            <a:pPr rtl="0" fontAlgn="base">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Regulatory Compliance:</a:t>
            </a:r>
            <a:r>
              <a:rPr lang="en-US" sz="1800" b="0" i="0" u="none" strike="noStrike" dirty="0">
                <a:solidFill>
                  <a:srgbClr val="000000"/>
                </a:solidFill>
                <a:effectLst/>
                <a:latin typeface="Georgia" panose="02040502050405020303" pitchFamily="18" charset="0"/>
              </a:rPr>
              <a:t> Adhering to complex and evolving healthcare regulations.</a:t>
            </a:r>
          </a:p>
          <a:p>
            <a:pPr rtl="0" fontAlgn="base">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Reimbursement and Billing:</a:t>
            </a:r>
            <a:r>
              <a:rPr lang="en-US" sz="1800" b="0" i="0" u="none" strike="noStrike" dirty="0">
                <a:solidFill>
                  <a:srgbClr val="000000"/>
                </a:solidFill>
                <a:effectLst/>
                <a:latin typeface="Georgia" panose="02040502050405020303" pitchFamily="18" charset="0"/>
              </a:rPr>
              <a:t> Denials and delays in receiving payments from insurers.</a:t>
            </a:r>
          </a:p>
          <a:p>
            <a:pPr rtl="0" fontAlgn="base">
              <a:spcAft>
                <a:spcPts val="1200"/>
              </a:spcAft>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Technology Risks:</a:t>
            </a:r>
            <a:r>
              <a:rPr lang="en-US" sz="1800" b="0" i="0" u="none" strike="noStrike" dirty="0">
                <a:solidFill>
                  <a:srgbClr val="000000"/>
                </a:solidFill>
                <a:effectLst/>
                <a:latin typeface="Georgia" panose="02040502050405020303" pitchFamily="18" charset="0"/>
              </a:rPr>
              <a:t> Failures in electronic health records (EHR) and other critical systems.</a:t>
            </a:r>
            <a:endParaRPr lang="en-US" altLang="en-US" b="1" dirty="0">
              <a:solidFill>
                <a:srgbClr val="395750"/>
              </a:solidFill>
              <a:latin typeface="Georgia" panose="02040502050405020303" pitchFamily="18" charset="0"/>
            </a:endParaRPr>
          </a:p>
        </p:txBody>
      </p:sp>
      <p:pic>
        <p:nvPicPr>
          <p:cNvPr id="12" name="Graphic 11" descr="Bank with solid fill">
            <a:extLst>
              <a:ext uri="{FF2B5EF4-FFF2-40B4-BE49-F238E27FC236}">
                <a16:creationId xmlns:a16="http://schemas.microsoft.com/office/drawing/2014/main" id="{2515F7F2-9AEC-1778-0BD0-39D77BE9DBC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8737" y="1404785"/>
            <a:ext cx="541639" cy="541639"/>
          </a:xfrm>
          <a:prstGeom prst="rect">
            <a:avLst/>
          </a:prstGeom>
        </p:spPr>
      </p:pic>
      <p:pic>
        <p:nvPicPr>
          <p:cNvPr id="14" name="Graphic 13" descr="Medical with solid fill">
            <a:extLst>
              <a:ext uri="{FF2B5EF4-FFF2-40B4-BE49-F238E27FC236}">
                <a16:creationId xmlns:a16="http://schemas.microsoft.com/office/drawing/2014/main" id="{74823E31-7D1C-00F7-B438-4C4C48EF392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75070" y="1402824"/>
            <a:ext cx="543600" cy="543600"/>
          </a:xfrm>
          <a:prstGeom prst="rect">
            <a:avLst/>
          </a:prstGeom>
        </p:spPr>
      </p:pic>
    </p:spTree>
    <p:extLst>
      <p:ext uri="{BB962C8B-B14F-4D97-AF65-F5344CB8AC3E}">
        <p14:creationId xmlns:p14="http://schemas.microsoft.com/office/powerpoint/2010/main" val="2181531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1374D-F17F-5FC7-B9D2-4D56F2A4AFE9}"/>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D3D9D42E-744C-2A9E-F8A5-0B48C5EFA1B2}"/>
              </a:ext>
            </a:extLst>
          </p:cNvPr>
          <p:cNvSpPr>
            <a:spLocks noGrp="1"/>
          </p:cNvSpPr>
          <p:nvPr>
            <p:ph type="ftr" sz="quarter" idx="11"/>
          </p:nvPr>
        </p:nvSpPr>
        <p:spPr/>
        <p:txBody>
          <a:bodyPr/>
          <a:lstStyle/>
          <a:p>
            <a:pPr defTabSz="457200"/>
            <a:r>
              <a:rPr lang="en-US" dirty="0">
                <a:solidFill>
                  <a:srgbClr val="395750">
                    <a:lumMod val="65000"/>
                    <a:lumOff val="35000"/>
                  </a:srgbClr>
                </a:solidFill>
                <a:latin typeface="Georgia" panose="02040502050405020303" pitchFamily="18" charset="0"/>
              </a:rPr>
              <a:t>Confidential</a:t>
            </a:r>
          </a:p>
        </p:txBody>
      </p:sp>
      <p:sp>
        <p:nvSpPr>
          <p:cNvPr id="5" name="Slide Number Placeholder 4">
            <a:extLst>
              <a:ext uri="{FF2B5EF4-FFF2-40B4-BE49-F238E27FC236}">
                <a16:creationId xmlns:a16="http://schemas.microsoft.com/office/drawing/2014/main" id="{3D3FDC30-F4DF-347C-8DCE-9C93C6C5929C}"/>
              </a:ext>
            </a:extLst>
          </p:cNvPr>
          <p:cNvSpPr>
            <a:spLocks noGrp="1"/>
          </p:cNvSpPr>
          <p:nvPr>
            <p:ph type="sldNum" sz="quarter" idx="12"/>
          </p:nvPr>
        </p:nvSpPr>
        <p:spPr/>
        <p:txBody>
          <a:bodyPr/>
          <a:lstStyle/>
          <a:p>
            <a:pPr defTabSz="457200"/>
            <a:fld id="{2B2B425A-A19B-3741-A70E-02B39884F94B}" type="slidenum">
              <a:rPr lang="en-US">
                <a:solidFill>
                  <a:prstClr val="white"/>
                </a:solidFill>
                <a:latin typeface="Georgia" panose="02040502050405020303" pitchFamily="18" charset="0"/>
              </a:rPr>
              <a:pPr defTabSz="457200"/>
              <a:t>28</a:t>
            </a:fld>
            <a:endParaRPr lang="en-US" dirty="0">
              <a:solidFill>
                <a:prstClr val="white"/>
              </a:solidFill>
              <a:latin typeface="Georgia" panose="02040502050405020303" pitchFamily="18" charset="0"/>
            </a:endParaRPr>
          </a:p>
        </p:txBody>
      </p:sp>
      <p:sp>
        <p:nvSpPr>
          <p:cNvPr id="7" name="Rectangle 2">
            <a:extLst>
              <a:ext uri="{FF2B5EF4-FFF2-40B4-BE49-F238E27FC236}">
                <a16:creationId xmlns:a16="http://schemas.microsoft.com/office/drawing/2014/main" id="{D2F4590E-6C28-BEF1-B054-58316DA9CD60}"/>
              </a:ext>
            </a:extLst>
          </p:cNvPr>
          <p:cNvSpPr>
            <a:spLocks noChangeArrowheads="1"/>
          </p:cNvSpPr>
          <p:nvPr/>
        </p:nvSpPr>
        <p:spPr bwMode="auto">
          <a:xfrm>
            <a:off x="1524000" y="-138499"/>
            <a:ext cx="2455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FontTx/>
              <a:buChar char="•"/>
            </a:pPr>
            <a:endParaRPr lang="en-US" altLang="en-US" sz="1200" dirty="0">
              <a:solidFill>
                <a:srgbClr val="395750"/>
              </a:solidFill>
              <a:latin typeface="Georgia" panose="02040502050405020303" pitchFamily="18" charset="0"/>
            </a:endParaRPr>
          </a:p>
        </p:txBody>
      </p:sp>
      <p:sp>
        <p:nvSpPr>
          <p:cNvPr id="8" name="TextBox 7">
            <a:extLst>
              <a:ext uri="{FF2B5EF4-FFF2-40B4-BE49-F238E27FC236}">
                <a16:creationId xmlns:a16="http://schemas.microsoft.com/office/drawing/2014/main" id="{3C74242E-2E74-4174-ADE4-ACEAE570D7A4}"/>
              </a:ext>
            </a:extLst>
          </p:cNvPr>
          <p:cNvSpPr txBox="1"/>
          <p:nvPr/>
        </p:nvSpPr>
        <p:spPr>
          <a:xfrm>
            <a:off x="1171424" y="1551592"/>
            <a:ext cx="4270909" cy="4832092"/>
          </a:xfrm>
          <a:prstGeom prst="rect">
            <a:avLst/>
          </a:prstGeom>
          <a:solidFill>
            <a:schemeClr val="accent1">
              <a:lumMod val="20000"/>
              <a:lumOff val="80000"/>
            </a:schemeClr>
          </a:solidFill>
          <a:ln>
            <a:solidFill>
              <a:srgbClr val="000000"/>
            </a:solidFill>
          </a:ln>
        </p:spPr>
        <p:txBody>
          <a:bodyPr wrap="square" rtlCol="0">
            <a:spAutoFit/>
          </a:bodyPr>
          <a:lstStyle/>
          <a:p>
            <a:pPr defTabSz="457200"/>
            <a:r>
              <a:rPr lang="en-IN" b="1" dirty="0">
                <a:solidFill>
                  <a:srgbClr val="C00000"/>
                </a:solidFill>
                <a:latin typeface="Georgia" panose="02040502050405020303" pitchFamily="18" charset="0"/>
              </a:rPr>
              <a:t>Technology	:</a:t>
            </a:r>
          </a:p>
          <a:p>
            <a:pPr rtl="0" fontAlgn="base">
              <a:spcBef>
                <a:spcPts val="1200"/>
              </a:spcBef>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Cybersecurity:</a:t>
            </a:r>
            <a:r>
              <a:rPr lang="en-US" sz="1800" b="0" i="0" u="none" strike="noStrike" dirty="0">
                <a:solidFill>
                  <a:srgbClr val="000000"/>
                </a:solidFill>
                <a:effectLst/>
                <a:latin typeface="Georgia" panose="02040502050405020303" pitchFamily="18" charset="0"/>
              </a:rPr>
              <a:t> Data breaches, ransomware attacks, and intellectual property theft.</a:t>
            </a:r>
          </a:p>
          <a:p>
            <a:pPr rtl="0" fontAlgn="base">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Disruptive Innovation:</a:t>
            </a:r>
            <a:r>
              <a:rPr lang="en-US" sz="1800" b="0" i="0" u="none" strike="noStrike" dirty="0">
                <a:solidFill>
                  <a:srgbClr val="000000"/>
                </a:solidFill>
                <a:effectLst/>
                <a:latin typeface="Georgia" panose="02040502050405020303" pitchFamily="18" charset="0"/>
              </a:rPr>
              <a:t> Being overtaken by new technologies and competitors.</a:t>
            </a:r>
          </a:p>
          <a:p>
            <a:pPr rtl="0" fontAlgn="base">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Talent Acquisition and Retention:</a:t>
            </a:r>
            <a:r>
              <a:rPr lang="en-US" sz="1800" b="0" i="0" u="none" strike="noStrike" dirty="0">
                <a:solidFill>
                  <a:srgbClr val="000000"/>
                </a:solidFill>
                <a:effectLst/>
                <a:latin typeface="Georgia" panose="02040502050405020303" pitchFamily="18" charset="0"/>
              </a:rPr>
              <a:t> Attracting and retaining skilled employees in a competitive market.</a:t>
            </a:r>
          </a:p>
          <a:p>
            <a:pPr rtl="0" fontAlgn="base">
              <a:spcAft>
                <a:spcPts val="1200"/>
              </a:spcAft>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Product Development:</a:t>
            </a:r>
            <a:r>
              <a:rPr lang="en-US" sz="1800" b="0" i="0" u="none" strike="noStrike" dirty="0">
                <a:solidFill>
                  <a:srgbClr val="000000"/>
                </a:solidFill>
                <a:effectLst/>
                <a:latin typeface="Georgia" panose="02040502050405020303" pitchFamily="18" charset="0"/>
              </a:rPr>
              <a:t> Failures and delays in bringing new products to market.</a:t>
            </a:r>
          </a:p>
          <a:p>
            <a:pPr rtl="0" fontAlgn="base">
              <a:spcAft>
                <a:spcPts val="1200"/>
              </a:spcAft>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Regulatory and Legal:</a:t>
            </a:r>
            <a:r>
              <a:rPr lang="en-US" sz="1800" b="0" i="0" u="none" strike="noStrike" dirty="0">
                <a:solidFill>
                  <a:srgbClr val="000000"/>
                </a:solidFill>
                <a:effectLst/>
                <a:latin typeface="Georgia" panose="02040502050405020303" pitchFamily="18" charset="0"/>
              </a:rPr>
              <a:t> Compliance with data privacy, antitrust, and intellectual property laws.</a:t>
            </a:r>
            <a:endParaRPr lang="en-US" altLang="en-US" b="1" dirty="0">
              <a:solidFill>
                <a:srgbClr val="395750"/>
              </a:solidFill>
              <a:latin typeface="Georgia" panose="02040502050405020303" pitchFamily="18" charset="0"/>
            </a:endParaRPr>
          </a:p>
        </p:txBody>
      </p:sp>
      <p:sp>
        <p:nvSpPr>
          <p:cNvPr id="9" name="TextBox 8">
            <a:extLst>
              <a:ext uri="{FF2B5EF4-FFF2-40B4-BE49-F238E27FC236}">
                <a16:creationId xmlns:a16="http://schemas.microsoft.com/office/drawing/2014/main" id="{4851CBED-C0CD-2EE8-F30F-775E4CC4D71B}"/>
              </a:ext>
            </a:extLst>
          </p:cNvPr>
          <p:cNvSpPr txBox="1"/>
          <p:nvPr/>
        </p:nvSpPr>
        <p:spPr>
          <a:xfrm>
            <a:off x="6251407" y="1551592"/>
            <a:ext cx="3729873" cy="4832092"/>
          </a:xfrm>
          <a:prstGeom prst="rect">
            <a:avLst/>
          </a:prstGeom>
          <a:solidFill>
            <a:schemeClr val="accent1">
              <a:lumMod val="20000"/>
              <a:lumOff val="80000"/>
            </a:schemeClr>
          </a:solidFill>
          <a:ln>
            <a:solidFill>
              <a:srgbClr val="000000"/>
            </a:solidFill>
          </a:ln>
        </p:spPr>
        <p:txBody>
          <a:bodyPr wrap="square" rtlCol="0">
            <a:spAutoFit/>
          </a:bodyPr>
          <a:lstStyle/>
          <a:p>
            <a:pPr defTabSz="457200"/>
            <a:r>
              <a:rPr lang="en-IN" b="1" dirty="0">
                <a:solidFill>
                  <a:srgbClr val="C00000"/>
                </a:solidFill>
                <a:latin typeface="Georgia" panose="02040502050405020303" pitchFamily="18" charset="0"/>
              </a:rPr>
              <a:t>Manufacturing:</a:t>
            </a:r>
          </a:p>
          <a:p>
            <a:pPr rtl="0" fontAlgn="base">
              <a:spcBef>
                <a:spcPts val="1200"/>
              </a:spcBef>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Supply Chain Disruptions:</a:t>
            </a:r>
            <a:r>
              <a:rPr lang="en-US" sz="1800" b="0" i="0" u="none" strike="noStrike" dirty="0">
                <a:solidFill>
                  <a:srgbClr val="000000"/>
                </a:solidFill>
                <a:effectLst/>
                <a:latin typeface="Georgia" panose="02040502050405020303" pitchFamily="18" charset="0"/>
              </a:rPr>
              <a:t> Raw material shortages, transportation delays, and geopolitical instability.</a:t>
            </a:r>
          </a:p>
          <a:p>
            <a:pPr rtl="0" fontAlgn="base">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Quality Control:</a:t>
            </a:r>
            <a:r>
              <a:rPr lang="en-US" sz="1800" b="0" i="0" u="none" strike="noStrike" dirty="0">
                <a:solidFill>
                  <a:srgbClr val="000000"/>
                </a:solidFill>
                <a:effectLst/>
                <a:latin typeface="Georgia" panose="02040502050405020303" pitchFamily="18" charset="0"/>
              </a:rPr>
              <a:t> Product defects and recalls.</a:t>
            </a:r>
          </a:p>
          <a:p>
            <a:pPr rtl="0" fontAlgn="base">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Safety:</a:t>
            </a:r>
            <a:r>
              <a:rPr lang="en-US" sz="1800" b="0" i="0" u="none" strike="noStrike" dirty="0">
                <a:solidFill>
                  <a:srgbClr val="000000"/>
                </a:solidFill>
                <a:effectLst/>
                <a:latin typeface="Georgia" panose="02040502050405020303" pitchFamily="18" charset="0"/>
              </a:rPr>
              <a:t> Workplace accidents and injuries.</a:t>
            </a:r>
          </a:p>
          <a:p>
            <a:pPr rtl="0" fontAlgn="base">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Environmental Compliance:</a:t>
            </a:r>
            <a:r>
              <a:rPr lang="en-US" sz="1800" b="0" i="0" u="none" strike="noStrike" dirty="0">
                <a:solidFill>
                  <a:srgbClr val="000000"/>
                </a:solidFill>
                <a:effectLst/>
                <a:latin typeface="Georgia" panose="02040502050405020303" pitchFamily="18" charset="0"/>
              </a:rPr>
              <a:t> Adhering to environmental regulations and managing waste.</a:t>
            </a:r>
          </a:p>
          <a:p>
            <a:pPr rtl="0" fontAlgn="base">
              <a:spcAft>
                <a:spcPts val="1200"/>
              </a:spcAft>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Operational Efficiency:</a:t>
            </a:r>
            <a:r>
              <a:rPr lang="en-US" sz="1800" b="0" i="0" u="none" strike="noStrike" dirty="0">
                <a:solidFill>
                  <a:srgbClr val="000000"/>
                </a:solidFill>
                <a:effectLst/>
                <a:latin typeface="Georgia" panose="02040502050405020303" pitchFamily="18" charset="0"/>
              </a:rPr>
              <a:t> Optimizing production processes and managing costs.</a:t>
            </a:r>
            <a:endParaRPr lang="en-IN" dirty="0">
              <a:solidFill>
                <a:srgbClr val="395750"/>
              </a:solidFill>
              <a:latin typeface="Georgia" panose="02040502050405020303" pitchFamily="18" charset="0"/>
            </a:endParaRPr>
          </a:p>
          <a:p>
            <a:pPr defTabSz="457200"/>
            <a:endParaRPr lang="en-US" altLang="en-US" b="1" dirty="0">
              <a:solidFill>
                <a:srgbClr val="395750"/>
              </a:solidFill>
              <a:latin typeface="Georgia" panose="02040502050405020303" pitchFamily="18" charset="0"/>
            </a:endParaRPr>
          </a:p>
        </p:txBody>
      </p:sp>
      <p:pic>
        <p:nvPicPr>
          <p:cNvPr id="3" name="Graphic 2" descr="Plug with solid fill">
            <a:extLst>
              <a:ext uri="{FF2B5EF4-FFF2-40B4-BE49-F238E27FC236}">
                <a16:creationId xmlns:a16="http://schemas.microsoft.com/office/drawing/2014/main" id="{286F96C7-9052-A744-6C28-99CAB4EC3D6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14588" y="1336805"/>
            <a:ext cx="587328" cy="587328"/>
          </a:xfrm>
          <a:prstGeom prst="rect">
            <a:avLst/>
          </a:prstGeom>
        </p:spPr>
      </p:pic>
      <p:pic>
        <p:nvPicPr>
          <p:cNvPr id="6" name="Graphic 5" descr="Factory with solid fill">
            <a:extLst>
              <a:ext uri="{FF2B5EF4-FFF2-40B4-BE49-F238E27FC236}">
                <a16:creationId xmlns:a16="http://schemas.microsoft.com/office/drawing/2014/main" id="{A64B63D0-1034-C581-1D1E-DE32BFFF0C9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3150" y="1296341"/>
            <a:ext cx="668257" cy="668257"/>
          </a:xfrm>
          <a:prstGeom prst="rect">
            <a:avLst/>
          </a:prstGeom>
        </p:spPr>
      </p:pic>
      <p:sp>
        <p:nvSpPr>
          <p:cNvPr id="13" name="Title 1">
            <a:extLst>
              <a:ext uri="{FF2B5EF4-FFF2-40B4-BE49-F238E27FC236}">
                <a16:creationId xmlns:a16="http://schemas.microsoft.com/office/drawing/2014/main" id="{24006326-3BED-D132-728F-75DF400C43B7}"/>
              </a:ext>
            </a:extLst>
          </p:cNvPr>
          <p:cNvSpPr>
            <a:spLocks noGrp="1"/>
          </p:cNvSpPr>
          <p:nvPr>
            <p:ph type="title"/>
          </p:nvPr>
        </p:nvSpPr>
        <p:spPr>
          <a:xfrm>
            <a:off x="848905" y="424797"/>
            <a:ext cx="9656540" cy="570788"/>
          </a:xfrm>
        </p:spPr>
        <p:txBody>
          <a:bodyPr/>
          <a:lstStyle/>
          <a:p>
            <a:r>
              <a:rPr lang="en-IN" i="0" u="none" strike="noStrike" dirty="0">
                <a:solidFill>
                  <a:srgbClr val="000000"/>
                </a:solidFill>
                <a:effectLst/>
                <a:latin typeface="Georgia" panose="02040502050405020303" pitchFamily="18" charset="0"/>
              </a:rPr>
              <a:t>Illustrative risk profile in different industries</a:t>
            </a:r>
            <a:endParaRPr lang="en-IN" dirty="0">
              <a:solidFill>
                <a:schemeClr val="accent5">
                  <a:lumMod val="50000"/>
                </a:schemeClr>
              </a:solidFill>
              <a:latin typeface="Georgia" panose="02040502050405020303" pitchFamily="18" charset="0"/>
            </a:endParaRPr>
          </a:p>
        </p:txBody>
      </p:sp>
    </p:spTree>
    <p:extLst>
      <p:ext uri="{BB962C8B-B14F-4D97-AF65-F5344CB8AC3E}">
        <p14:creationId xmlns:p14="http://schemas.microsoft.com/office/powerpoint/2010/main" val="2301553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3A7E-46EF-9AD3-BCD2-804CE079DCC9}"/>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36B2E19E-AD7F-D4FC-1E14-442D571884E4}"/>
              </a:ext>
            </a:extLst>
          </p:cNvPr>
          <p:cNvSpPr>
            <a:spLocks noGrp="1"/>
          </p:cNvSpPr>
          <p:nvPr>
            <p:ph type="ftr" sz="quarter" idx="11"/>
          </p:nvPr>
        </p:nvSpPr>
        <p:spPr/>
        <p:txBody>
          <a:bodyPr/>
          <a:lstStyle/>
          <a:p>
            <a:pPr defTabSz="457200"/>
            <a:r>
              <a:rPr lang="en-US" dirty="0">
                <a:solidFill>
                  <a:srgbClr val="395750">
                    <a:lumMod val="65000"/>
                    <a:lumOff val="35000"/>
                  </a:srgbClr>
                </a:solidFill>
                <a:latin typeface="Georgia" panose="02040502050405020303" pitchFamily="18" charset="0"/>
              </a:rPr>
              <a:t>Confidential</a:t>
            </a:r>
          </a:p>
        </p:txBody>
      </p:sp>
      <p:sp>
        <p:nvSpPr>
          <p:cNvPr id="5" name="Slide Number Placeholder 4">
            <a:extLst>
              <a:ext uri="{FF2B5EF4-FFF2-40B4-BE49-F238E27FC236}">
                <a16:creationId xmlns:a16="http://schemas.microsoft.com/office/drawing/2014/main" id="{DC59820C-7F5D-421E-40DB-9B7D78D614B6}"/>
              </a:ext>
            </a:extLst>
          </p:cNvPr>
          <p:cNvSpPr>
            <a:spLocks noGrp="1"/>
          </p:cNvSpPr>
          <p:nvPr>
            <p:ph type="sldNum" sz="quarter" idx="12"/>
          </p:nvPr>
        </p:nvSpPr>
        <p:spPr/>
        <p:txBody>
          <a:bodyPr/>
          <a:lstStyle/>
          <a:p>
            <a:pPr defTabSz="457200"/>
            <a:fld id="{2B2B425A-A19B-3741-A70E-02B39884F94B}" type="slidenum">
              <a:rPr lang="en-US">
                <a:solidFill>
                  <a:prstClr val="white"/>
                </a:solidFill>
                <a:latin typeface="Georgia" panose="02040502050405020303" pitchFamily="18" charset="0"/>
              </a:rPr>
              <a:pPr defTabSz="457200"/>
              <a:t>29</a:t>
            </a:fld>
            <a:endParaRPr lang="en-US" dirty="0">
              <a:solidFill>
                <a:prstClr val="white"/>
              </a:solidFill>
              <a:latin typeface="Georgia" panose="02040502050405020303" pitchFamily="18" charset="0"/>
            </a:endParaRPr>
          </a:p>
        </p:txBody>
      </p:sp>
      <p:sp>
        <p:nvSpPr>
          <p:cNvPr id="7" name="Rectangle 2">
            <a:extLst>
              <a:ext uri="{FF2B5EF4-FFF2-40B4-BE49-F238E27FC236}">
                <a16:creationId xmlns:a16="http://schemas.microsoft.com/office/drawing/2014/main" id="{1612D71F-F61F-D310-2C5F-07D263A8E3F9}"/>
              </a:ext>
            </a:extLst>
          </p:cNvPr>
          <p:cNvSpPr>
            <a:spLocks noChangeArrowheads="1"/>
          </p:cNvSpPr>
          <p:nvPr/>
        </p:nvSpPr>
        <p:spPr bwMode="auto">
          <a:xfrm>
            <a:off x="1524000" y="-138499"/>
            <a:ext cx="2455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FontTx/>
              <a:buChar char="•"/>
            </a:pPr>
            <a:endParaRPr lang="en-US" altLang="en-US" sz="1200" dirty="0">
              <a:solidFill>
                <a:srgbClr val="395750"/>
              </a:solidFill>
              <a:latin typeface="Georgia" panose="02040502050405020303" pitchFamily="18" charset="0"/>
            </a:endParaRPr>
          </a:p>
        </p:txBody>
      </p:sp>
      <p:sp>
        <p:nvSpPr>
          <p:cNvPr id="8" name="TextBox 7">
            <a:extLst>
              <a:ext uri="{FF2B5EF4-FFF2-40B4-BE49-F238E27FC236}">
                <a16:creationId xmlns:a16="http://schemas.microsoft.com/office/drawing/2014/main" id="{7A92F169-7ECC-9B2D-6D99-9A17BA605765}"/>
              </a:ext>
            </a:extLst>
          </p:cNvPr>
          <p:cNvSpPr txBox="1"/>
          <p:nvPr/>
        </p:nvSpPr>
        <p:spPr>
          <a:xfrm>
            <a:off x="1171424" y="1718672"/>
            <a:ext cx="4270909" cy="4555093"/>
          </a:xfrm>
          <a:prstGeom prst="rect">
            <a:avLst/>
          </a:prstGeom>
          <a:solidFill>
            <a:schemeClr val="accent1">
              <a:lumMod val="20000"/>
              <a:lumOff val="80000"/>
            </a:schemeClr>
          </a:solidFill>
          <a:ln>
            <a:solidFill>
              <a:srgbClr val="000000"/>
            </a:solidFill>
          </a:ln>
        </p:spPr>
        <p:txBody>
          <a:bodyPr wrap="square" rtlCol="0">
            <a:spAutoFit/>
          </a:bodyPr>
          <a:lstStyle/>
          <a:p>
            <a:pPr defTabSz="457200"/>
            <a:r>
              <a:rPr lang="en-IN" b="1" dirty="0">
                <a:solidFill>
                  <a:srgbClr val="C00000"/>
                </a:solidFill>
                <a:latin typeface="Georgia" panose="02040502050405020303" pitchFamily="18" charset="0"/>
              </a:rPr>
              <a:t>Retail:</a:t>
            </a:r>
          </a:p>
          <a:p>
            <a:pPr rtl="0" fontAlgn="base">
              <a:spcBef>
                <a:spcPts val="1200"/>
              </a:spcBef>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Inventory Management:</a:t>
            </a:r>
            <a:r>
              <a:rPr lang="en-US" sz="1800" b="0" i="0" u="none" strike="noStrike" dirty="0">
                <a:solidFill>
                  <a:srgbClr val="000000"/>
                </a:solidFill>
                <a:effectLst/>
                <a:latin typeface="Georgia" panose="02040502050405020303" pitchFamily="18" charset="0"/>
              </a:rPr>
              <a:t> Overstocking, stockouts, and shrinkage.</a:t>
            </a:r>
          </a:p>
          <a:p>
            <a:pPr rtl="0" fontAlgn="base">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Competition:</a:t>
            </a:r>
            <a:r>
              <a:rPr lang="en-US" sz="1800" b="0" i="0" u="none" strike="noStrike" dirty="0">
                <a:solidFill>
                  <a:srgbClr val="000000"/>
                </a:solidFill>
                <a:effectLst/>
                <a:latin typeface="Georgia" panose="02040502050405020303" pitchFamily="18" charset="0"/>
              </a:rPr>
              <a:t> Pressure from online retailers and changing consumer preferences.</a:t>
            </a:r>
          </a:p>
          <a:p>
            <a:pPr rtl="0" fontAlgn="base">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Customer Experience:</a:t>
            </a:r>
            <a:r>
              <a:rPr lang="en-US" sz="1800" b="0" i="0" u="none" strike="noStrike" dirty="0">
                <a:solidFill>
                  <a:srgbClr val="000000"/>
                </a:solidFill>
                <a:effectLst/>
                <a:latin typeface="Georgia" panose="02040502050405020303" pitchFamily="18" charset="0"/>
              </a:rPr>
              <a:t> Providing excellent service and meeting customer expectations.</a:t>
            </a:r>
          </a:p>
          <a:p>
            <a:pPr rtl="0" fontAlgn="base">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Data Security:</a:t>
            </a:r>
            <a:r>
              <a:rPr lang="en-US" sz="1800" b="0" i="0" u="none" strike="noStrike" dirty="0">
                <a:solidFill>
                  <a:srgbClr val="000000"/>
                </a:solidFill>
                <a:effectLst/>
                <a:latin typeface="Georgia" panose="02040502050405020303" pitchFamily="18" charset="0"/>
              </a:rPr>
              <a:t> Protecting customer data and payment information.</a:t>
            </a:r>
          </a:p>
          <a:p>
            <a:pPr rtl="0" fontAlgn="base">
              <a:spcAft>
                <a:spcPts val="1200"/>
              </a:spcAft>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Supply Chain:</a:t>
            </a:r>
            <a:r>
              <a:rPr lang="en-US" sz="1800" b="0" i="0" u="none" strike="noStrike" dirty="0">
                <a:solidFill>
                  <a:srgbClr val="000000"/>
                </a:solidFill>
                <a:effectLst/>
                <a:latin typeface="Georgia" panose="02040502050405020303" pitchFamily="18" charset="0"/>
              </a:rPr>
              <a:t> Ensuring timely delivery of goods and managing supplier relationships.</a:t>
            </a:r>
          </a:p>
          <a:p>
            <a:pPr defTabSz="457200"/>
            <a:endParaRPr lang="en-US" sz="1800" b="0" i="0" u="none" strike="noStrike" dirty="0">
              <a:solidFill>
                <a:srgbClr val="000000"/>
              </a:solidFill>
              <a:effectLst/>
              <a:latin typeface="Georgia" panose="02040502050405020303" pitchFamily="18" charset="0"/>
            </a:endParaRPr>
          </a:p>
        </p:txBody>
      </p:sp>
      <p:sp>
        <p:nvSpPr>
          <p:cNvPr id="9" name="TextBox 8">
            <a:extLst>
              <a:ext uri="{FF2B5EF4-FFF2-40B4-BE49-F238E27FC236}">
                <a16:creationId xmlns:a16="http://schemas.microsoft.com/office/drawing/2014/main" id="{84C412B8-642A-9FC6-A7F8-353341AE3F4B}"/>
              </a:ext>
            </a:extLst>
          </p:cNvPr>
          <p:cNvSpPr txBox="1"/>
          <p:nvPr/>
        </p:nvSpPr>
        <p:spPr>
          <a:xfrm>
            <a:off x="6287358" y="1718672"/>
            <a:ext cx="3729873" cy="4555093"/>
          </a:xfrm>
          <a:prstGeom prst="rect">
            <a:avLst/>
          </a:prstGeom>
          <a:solidFill>
            <a:schemeClr val="accent1">
              <a:lumMod val="20000"/>
              <a:lumOff val="80000"/>
            </a:schemeClr>
          </a:solidFill>
          <a:ln>
            <a:solidFill>
              <a:srgbClr val="000000"/>
            </a:solidFill>
          </a:ln>
        </p:spPr>
        <p:txBody>
          <a:bodyPr wrap="square" rtlCol="0">
            <a:spAutoFit/>
          </a:bodyPr>
          <a:lstStyle/>
          <a:p>
            <a:pPr defTabSz="457200"/>
            <a:r>
              <a:rPr lang="en-IN" b="1" dirty="0">
                <a:solidFill>
                  <a:srgbClr val="C00000"/>
                </a:solidFill>
                <a:latin typeface="Georgia" panose="02040502050405020303" pitchFamily="18" charset="0"/>
              </a:rPr>
              <a:t>Energy:</a:t>
            </a:r>
          </a:p>
          <a:p>
            <a:pPr rtl="0" fontAlgn="base">
              <a:spcBef>
                <a:spcPts val="1200"/>
              </a:spcBef>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Price Volatility:</a:t>
            </a:r>
            <a:r>
              <a:rPr lang="en-US" sz="1800" b="0" i="0" u="none" strike="noStrike" dirty="0">
                <a:solidFill>
                  <a:srgbClr val="000000"/>
                </a:solidFill>
                <a:effectLst/>
                <a:latin typeface="Georgia" panose="02040502050405020303" pitchFamily="18" charset="0"/>
              </a:rPr>
              <a:t> Fluctuations in oil, gas, and electricity prices.</a:t>
            </a:r>
          </a:p>
          <a:p>
            <a:pPr rtl="0" fontAlgn="base">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Environmental Risks:</a:t>
            </a:r>
            <a:r>
              <a:rPr lang="en-US" sz="1800" b="0" i="0" u="none" strike="noStrike" dirty="0">
                <a:solidFill>
                  <a:srgbClr val="000000"/>
                </a:solidFill>
                <a:effectLst/>
                <a:latin typeface="Georgia" panose="02040502050405020303" pitchFamily="18" charset="0"/>
              </a:rPr>
              <a:t> Climate change, emissions, and spills.</a:t>
            </a:r>
          </a:p>
          <a:p>
            <a:pPr rtl="0" fontAlgn="base">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Safety:</a:t>
            </a:r>
            <a:r>
              <a:rPr lang="en-US" sz="1800" b="0" i="0" u="none" strike="noStrike" dirty="0">
                <a:solidFill>
                  <a:srgbClr val="000000"/>
                </a:solidFill>
                <a:effectLst/>
                <a:latin typeface="Georgia" panose="02040502050405020303" pitchFamily="18" charset="0"/>
              </a:rPr>
              <a:t> Accidents and injuries in hazardous work environments.</a:t>
            </a:r>
          </a:p>
          <a:p>
            <a:pPr rtl="0" fontAlgn="base">
              <a:spcAft>
                <a:spcPts val="1200"/>
              </a:spcAft>
              <a:buFont typeface="Arial" panose="020B0604020202020204" pitchFamily="34" charset="0"/>
              <a:buChar char="•"/>
            </a:pPr>
            <a:r>
              <a:rPr lang="en-US" sz="1800" b="1" i="0" u="none" strike="noStrike" dirty="0">
                <a:solidFill>
                  <a:srgbClr val="000000"/>
                </a:solidFill>
                <a:effectLst/>
                <a:latin typeface="Georgia" panose="02040502050405020303" pitchFamily="18" charset="0"/>
              </a:rPr>
              <a:t>Regulatory Compliance:</a:t>
            </a:r>
            <a:r>
              <a:rPr lang="en-US" sz="1800" b="0" i="0" u="none" strike="noStrike" dirty="0">
                <a:solidFill>
                  <a:srgbClr val="000000"/>
                </a:solidFill>
                <a:effectLst/>
                <a:latin typeface="Georgia" panose="02040502050405020303" pitchFamily="18" charset="0"/>
              </a:rPr>
              <a:t> Adhering to complex environmental and safety regulations.</a:t>
            </a:r>
          </a:p>
          <a:p>
            <a:r>
              <a:rPr lang="en-US" sz="1800" b="1" i="0" u="none" strike="noStrike" dirty="0">
                <a:solidFill>
                  <a:srgbClr val="000000"/>
                </a:solidFill>
                <a:effectLst/>
                <a:latin typeface="Georgia" panose="02040502050405020303" pitchFamily="18" charset="0"/>
              </a:rPr>
              <a:t>Geopolitical Risks:</a:t>
            </a:r>
            <a:r>
              <a:rPr lang="en-US" sz="1800" b="0" i="0" u="none" strike="noStrike" dirty="0">
                <a:solidFill>
                  <a:srgbClr val="000000"/>
                </a:solidFill>
                <a:effectLst/>
                <a:latin typeface="Georgia" panose="02040502050405020303" pitchFamily="18" charset="0"/>
              </a:rPr>
              <a:t> Political instability and conflicts in energy-producing regions.</a:t>
            </a:r>
            <a:endParaRPr lang="en-US" altLang="en-US" b="1" dirty="0">
              <a:solidFill>
                <a:srgbClr val="395750"/>
              </a:solidFill>
              <a:latin typeface="Georgia" panose="02040502050405020303" pitchFamily="18" charset="0"/>
            </a:endParaRPr>
          </a:p>
          <a:p>
            <a:pPr eaLnBrk="0" fontAlgn="base" hangingPunct="0">
              <a:spcBef>
                <a:spcPct val="0"/>
              </a:spcBef>
              <a:spcAft>
                <a:spcPct val="0"/>
              </a:spcAft>
            </a:pPr>
            <a:endParaRPr lang="en-US" altLang="en-US" b="1" dirty="0">
              <a:solidFill>
                <a:srgbClr val="395750"/>
              </a:solidFill>
              <a:latin typeface="Georgia" panose="02040502050405020303" pitchFamily="18" charset="0"/>
            </a:endParaRPr>
          </a:p>
        </p:txBody>
      </p:sp>
      <p:pic>
        <p:nvPicPr>
          <p:cNvPr id="10" name="Graphic 9" descr="Shopping bag with solid fill">
            <a:extLst>
              <a:ext uri="{FF2B5EF4-FFF2-40B4-BE49-F238E27FC236}">
                <a16:creationId xmlns:a16="http://schemas.microsoft.com/office/drawing/2014/main" id="{6DF26A27-8A53-5CB9-90D7-8F5B2F4FD58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68045" y="1580772"/>
            <a:ext cx="543600" cy="543600"/>
          </a:xfrm>
          <a:prstGeom prst="rect">
            <a:avLst/>
          </a:prstGeom>
        </p:spPr>
      </p:pic>
      <p:pic>
        <p:nvPicPr>
          <p:cNvPr id="11" name="Graphic 10" descr="Fluorescent Light Bulb with solid fill">
            <a:extLst>
              <a:ext uri="{FF2B5EF4-FFF2-40B4-BE49-F238E27FC236}">
                <a16:creationId xmlns:a16="http://schemas.microsoft.com/office/drawing/2014/main" id="{51FECFCC-F408-AB65-A9F6-427F6EC971F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824200" y="1580772"/>
            <a:ext cx="543600" cy="543600"/>
          </a:xfrm>
          <a:prstGeom prst="rect">
            <a:avLst/>
          </a:prstGeom>
        </p:spPr>
      </p:pic>
      <p:sp>
        <p:nvSpPr>
          <p:cNvPr id="12" name="Title 1">
            <a:extLst>
              <a:ext uri="{FF2B5EF4-FFF2-40B4-BE49-F238E27FC236}">
                <a16:creationId xmlns:a16="http://schemas.microsoft.com/office/drawing/2014/main" id="{F3CE757E-AD34-9A60-1C3F-0C65377FD084}"/>
              </a:ext>
            </a:extLst>
          </p:cNvPr>
          <p:cNvSpPr>
            <a:spLocks noGrp="1"/>
          </p:cNvSpPr>
          <p:nvPr>
            <p:ph type="title"/>
          </p:nvPr>
        </p:nvSpPr>
        <p:spPr>
          <a:xfrm>
            <a:off x="848905" y="424797"/>
            <a:ext cx="9656540" cy="570788"/>
          </a:xfrm>
        </p:spPr>
        <p:txBody>
          <a:bodyPr/>
          <a:lstStyle/>
          <a:p>
            <a:r>
              <a:rPr lang="en-IN" i="0" u="none" strike="noStrike" dirty="0">
                <a:solidFill>
                  <a:srgbClr val="000000"/>
                </a:solidFill>
                <a:effectLst/>
                <a:latin typeface="Georgia" panose="02040502050405020303" pitchFamily="18" charset="0"/>
              </a:rPr>
              <a:t>Illustrative risk profile in different industries</a:t>
            </a:r>
            <a:endParaRPr lang="en-IN" dirty="0">
              <a:solidFill>
                <a:schemeClr val="accent5">
                  <a:lumMod val="50000"/>
                </a:schemeClr>
              </a:solidFill>
              <a:latin typeface="Georgia" panose="02040502050405020303" pitchFamily="18" charset="0"/>
            </a:endParaRPr>
          </a:p>
        </p:txBody>
      </p:sp>
    </p:spTree>
    <p:extLst>
      <p:ext uri="{BB962C8B-B14F-4D97-AF65-F5344CB8AC3E}">
        <p14:creationId xmlns:p14="http://schemas.microsoft.com/office/powerpoint/2010/main" val="2386181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8AE01-535B-546C-B5D4-B16D39A690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99B33-7F29-74C4-4418-22BB776C9C53}"/>
              </a:ext>
            </a:extLst>
          </p:cNvPr>
          <p:cNvSpPr>
            <a:spLocks noGrp="1"/>
          </p:cNvSpPr>
          <p:nvPr>
            <p:ph type="title"/>
          </p:nvPr>
        </p:nvSpPr>
        <p:spPr/>
        <p:txBody>
          <a:bodyPr/>
          <a:lstStyle/>
          <a:p>
            <a:r>
              <a:rPr lang="en-US" dirty="0">
                <a:solidFill>
                  <a:srgbClr val="0D0A0E"/>
                </a:solidFill>
                <a:latin typeface="Georgia" panose="02040502050405020303" pitchFamily="18" charset="0"/>
              </a:rPr>
              <a:t>Agenda</a:t>
            </a:r>
          </a:p>
        </p:txBody>
      </p:sp>
      <p:sp>
        <p:nvSpPr>
          <p:cNvPr id="3" name="Footer Placeholder 2">
            <a:extLst>
              <a:ext uri="{FF2B5EF4-FFF2-40B4-BE49-F238E27FC236}">
                <a16:creationId xmlns:a16="http://schemas.microsoft.com/office/drawing/2014/main" id="{DAB9B8DC-894A-A1BB-C50C-B2039C3D26D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Georgia" panose="02040502050405020303" pitchFamily="18" charset="0"/>
                <a:ea typeface="+mn-ea"/>
                <a:cs typeface="+mn-cs"/>
              </a:rPr>
              <a:t>Confidential</a:t>
            </a:r>
          </a:p>
        </p:txBody>
      </p:sp>
      <p:sp>
        <p:nvSpPr>
          <p:cNvPr id="4" name="Slide Number Placeholder 3">
            <a:extLst>
              <a:ext uri="{FF2B5EF4-FFF2-40B4-BE49-F238E27FC236}">
                <a16:creationId xmlns:a16="http://schemas.microsoft.com/office/drawing/2014/main" id="{AA291D15-9994-36DF-0093-43F7D9557B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B425A-A19B-3741-A70E-02B39884F94B}" type="slidenum">
              <a:rPr kumimoji="0" lang="en-US" sz="1400" b="0" i="0" u="none" strike="noStrike" kern="1200" cap="none" spc="0" normalizeH="0" baseline="0" noProof="0" smtClean="0">
                <a:ln>
                  <a:noFill/>
                </a:ln>
                <a:solidFill>
                  <a:prstClr val="white"/>
                </a:solidFill>
                <a:effectLst/>
                <a:uLnTx/>
                <a:uFillTx/>
                <a:latin typeface="Georgia" panose="0204050205040502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graphicFrame>
        <p:nvGraphicFramePr>
          <p:cNvPr id="5" name="Content Placeholder 5">
            <a:extLst>
              <a:ext uri="{FF2B5EF4-FFF2-40B4-BE49-F238E27FC236}">
                <a16:creationId xmlns:a16="http://schemas.microsoft.com/office/drawing/2014/main" id="{5E4F27A8-B749-F04A-17A5-FA4B1627ED51}"/>
              </a:ext>
            </a:extLst>
          </p:cNvPr>
          <p:cNvGraphicFramePr>
            <a:graphicFrameLocks/>
          </p:cNvGraphicFramePr>
          <p:nvPr>
            <p:extLst>
              <p:ext uri="{D42A27DB-BD31-4B8C-83A1-F6EECF244321}">
                <p14:modId xmlns:p14="http://schemas.microsoft.com/office/powerpoint/2010/main" val="1870019417"/>
              </p:ext>
            </p:extLst>
          </p:nvPr>
        </p:nvGraphicFramePr>
        <p:xfrm>
          <a:off x="664633" y="1190932"/>
          <a:ext cx="9878509" cy="5033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9699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F93B1-E396-9EAD-3040-75A19A361DE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26706-691E-E6D7-D458-B54F3C791DB2}"/>
              </a:ext>
            </a:extLst>
          </p:cNvPr>
          <p:cNvSpPr>
            <a:spLocks noGrp="1"/>
          </p:cNvSpPr>
          <p:nvPr>
            <p:ph sz="half" idx="1"/>
          </p:nvPr>
        </p:nvSpPr>
        <p:spPr>
          <a:xfrm>
            <a:off x="361557" y="1989462"/>
            <a:ext cx="11214403" cy="2645229"/>
          </a:xfrm>
        </p:spPr>
        <p:txBody>
          <a:bodyPr anchor="ctr">
            <a:noAutofit/>
          </a:bodyPr>
          <a:lstStyle/>
          <a:p>
            <a:pPr marL="0" indent="0" algn="ctr">
              <a:buClr>
                <a:srgbClr val="0D0A0E"/>
              </a:buClr>
              <a:buNone/>
            </a:pPr>
            <a:r>
              <a:rPr lang="en-US" sz="2800" b="1" dirty="0">
                <a:solidFill>
                  <a:srgbClr val="000000"/>
                </a:solidFill>
                <a:latin typeface="Georgia" panose="02040502050405020303" pitchFamily="18" charset="0"/>
              </a:rPr>
              <a:t>Section 4: </a:t>
            </a:r>
            <a:r>
              <a:rPr lang="en-IN" sz="2800" b="1" dirty="0">
                <a:solidFill>
                  <a:srgbClr val="0D0A0E"/>
                </a:solidFill>
                <a:latin typeface="Georgia" panose="02040502050405020303" pitchFamily="18" charset="0"/>
              </a:rPr>
              <a:t>Risk Imagination- Business Process- Case Study</a:t>
            </a:r>
            <a:endParaRPr lang="en-IN" sz="2800" dirty="0"/>
          </a:p>
        </p:txBody>
      </p:sp>
      <p:sp>
        <p:nvSpPr>
          <p:cNvPr id="4" name="Footer Placeholder 3">
            <a:extLst>
              <a:ext uri="{FF2B5EF4-FFF2-40B4-BE49-F238E27FC236}">
                <a16:creationId xmlns:a16="http://schemas.microsoft.com/office/drawing/2014/main" id="{225B89DA-4036-9A7C-4CDD-701D57F10960}"/>
              </a:ext>
            </a:extLst>
          </p:cNvPr>
          <p:cNvSpPr>
            <a:spLocks noGrp="1"/>
          </p:cNvSpPr>
          <p:nvPr>
            <p:ph type="ftr" sz="quarter" idx="11"/>
          </p:nvPr>
        </p:nvSpPr>
        <p:spPr>
          <a:xfrm>
            <a:off x="268941" y="6423586"/>
            <a:ext cx="8163859"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effectLst/>
                <a:uLnTx/>
                <a:uFillTx/>
              </a:rPr>
              <a:t>Confidential</a:t>
            </a:r>
          </a:p>
        </p:txBody>
      </p:sp>
      <p:sp>
        <p:nvSpPr>
          <p:cNvPr id="5" name="Slide Number Placeholder 4">
            <a:extLst>
              <a:ext uri="{FF2B5EF4-FFF2-40B4-BE49-F238E27FC236}">
                <a16:creationId xmlns:a16="http://schemas.microsoft.com/office/drawing/2014/main" id="{CEEE55D4-73D8-6C03-76A2-10FEE3C6768E}"/>
              </a:ext>
            </a:extLst>
          </p:cNvPr>
          <p:cNvSpPr>
            <a:spLocks noGrp="1"/>
          </p:cNvSpPr>
          <p:nvPr>
            <p:ph type="sldNum" sz="quarter" idx="12"/>
          </p:nvPr>
        </p:nvSpPr>
        <p:spPr>
          <a:xfrm>
            <a:off x="11074400" y="242235"/>
            <a:ext cx="73871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2B2B425A-A19B-3741-A70E-02B39884F94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30</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56557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5EF49-4752-A696-4C3B-169456CD6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0EB573-C698-9F96-1754-1470D5C59A14}"/>
              </a:ext>
            </a:extLst>
          </p:cNvPr>
          <p:cNvSpPr>
            <a:spLocks noGrp="1"/>
          </p:cNvSpPr>
          <p:nvPr>
            <p:ph type="title"/>
          </p:nvPr>
        </p:nvSpPr>
        <p:spPr>
          <a:xfrm>
            <a:off x="848905" y="424797"/>
            <a:ext cx="10145666" cy="570788"/>
          </a:xfrm>
        </p:spPr>
        <p:txBody>
          <a:bodyPr/>
          <a:lstStyle/>
          <a:p>
            <a:r>
              <a:rPr lang="en-IN" dirty="0">
                <a:solidFill>
                  <a:srgbClr val="000000"/>
                </a:solidFill>
                <a:latin typeface="Georgia" panose="02040502050405020303" pitchFamily="18" charset="0"/>
              </a:rPr>
              <a:t>Case Study – Risk Imagination</a:t>
            </a:r>
            <a:endParaRPr lang="en-IN" dirty="0">
              <a:solidFill>
                <a:schemeClr val="accent5">
                  <a:lumMod val="50000"/>
                </a:schemeClr>
              </a:solidFill>
              <a:latin typeface="Georgia" panose="02040502050405020303" pitchFamily="18" charset="0"/>
            </a:endParaRPr>
          </a:p>
        </p:txBody>
      </p:sp>
      <p:sp>
        <p:nvSpPr>
          <p:cNvPr id="4" name="Footer Placeholder 3">
            <a:extLst>
              <a:ext uri="{FF2B5EF4-FFF2-40B4-BE49-F238E27FC236}">
                <a16:creationId xmlns:a16="http://schemas.microsoft.com/office/drawing/2014/main" id="{08131100-DB70-8E70-979C-7E1EA20DB5DF}"/>
              </a:ext>
            </a:extLst>
          </p:cNvPr>
          <p:cNvSpPr>
            <a:spLocks noGrp="1"/>
          </p:cNvSpPr>
          <p:nvPr>
            <p:ph type="ftr" sz="quarter" idx="11"/>
          </p:nvPr>
        </p:nvSpPr>
        <p:spPr/>
        <p:txBody>
          <a:bodyPr/>
          <a:lstStyle/>
          <a:p>
            <a:pPr defTabSz="457200"/>
            <a:r>
              <a:rPr lang="en-US" dirty="0">
                <a:solidFill>
                  <a:srgbClr val="395750">
                    <a:lumMod val="65000"/>
                    <a:lumOff val="35000"/>
                  </a:srgbClr>
                </a:solidFill>
                <a:latin typeface="Georgia" panose="02040502050405020303" pitchFamily="18" charset="0"/>
              </a:rPr>
              <a:t>Confidential</a:t>
            </a:r>
          </a:p>
        </p:txBody>
      </p:sp>
      <p:sp>
        <p:nvSpPr>
          <p:cNvPr id="5" name="Slide Number Placeholder 4">
            <a:extLst>
              <a:ext uri="{FF2B5EF4-FFF2-40B4-BE49-F238E27FC236}">
                <a16:creationId xmlns:a16="http://schemas.microsoft.com/office/drawing/2014/main" id="{0631AE17-7358-3E4F-81FF-2F68BC8688C0}"/>
              </a:ext>
            </a:extLst>
          </p:cNvPr>
          <p:cNvSpPr>
            <a:spLocks noGrp="1"/>
          </p:cNvSpPr>
          <p:nvPr>
            <p:ph type="sldNum" sz="quarter" idx="12"/>
          </p:nvPr>
        </p:nvSpPr>
        <p:spPr/>
        <p:txBody>
          <a:bodyPr/>
          <a:lstStyle/>
          <a:p>
            <a:pPr defTabSz="457200"/>
            <a:fld id="{2B2B425A-A19B-3741-A70E-02B39884F94B}" type="slidenum">
              <a:rPr lang="en-US">
                <a:solidFill>
                  <a:prstClr val="white"/>
                </a:solidFill>
                <a:latin typeface="Georgia" panose="02040502050405020303" pitchFamily="18" charset="0"/>
              </a:rPr>
              <a:pPr defTabSz="457200"/>
              <a:t>31</a:t>
            </a:fld>
            <a:endParaRPr lang="en-US" dirty="0">
              <a:solidFill>
                <a:prstClr val="white"/>
              </a:solidFill>
              <a:latin typeface="Georgia" panose="02040502050405020303" pitchFamily="18" charset="0"/>
            </a:endParaRPr>
          </a:p>
        </p:txBody>
      </p:sp>
      <p:sp>
        <p:nvSpPr>
          <p:cNvPr id="7" name="Rectangle 2">
            <a:extLst>
              <a:ext uri="{FF2B5EF4-FFF2-40B4-BE49-F238E27FC236}">
                <a16:creationId xmlns:a16="http://schemas.microsoft.com/office/drawing/2014/main" id="{CBCEEA6C-980B-33E2-4479-7F42079CF235}"/>
              </a:ext>
            </a:extLst>
          </p:cNvPr>
          <p:cNvSpPr>
            <a:spLocks noChangeArrowheads="1"/>
          </p:cNvSpPr>
          <p:nvPr/>
        </p:nvSpPr>
        <p:spPr bwMode="auto">
          <a:xfrm>
            <a:off x="1524000" y="-138499"/>
            <a:ext cx="2455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FontTx/>
              <a:buChar char="•"/>
            </a:pPr>
            <a:endParaRPr lang="en-US" altLang="en-US" sz="1200" dirty="0">
              <a:solidFill>
                <a:srgbClr val="395750"/>
              </a:solidFill>
              <a:latin typeface="Georgia" panose="02040502050405020303" pitchFamily="18" charset="0"/>
            </a:endParaRPr>
          </a:p>
        </p:txBody>
      </p:sp>
      <p:graphicFrame>
        <p:nvGraphicFramePr>
          <p:cNvPr id="12" name="Diagram 11">
            <a:extLst>
              <a:ext uri="{FF2B5EF4-FFF2-40B4-BE49-F238E27FC236}">
                <a16:creationId xmlns:a16="http://schemas.microsoft.com/office/drawing/2014/main" id="{A1DBABD4-D3E6-07A4-EEAA-075389564731}"/>
              </a:ext>
            </a:extLst>
          </p:cNvPr>
          <p:cNvGraphicFramePr/>
          <p:nvPr>
            <p:extLst>
              <p:ext uri="{D42A27DB-BD31-4B8C-83A1-F6EECF244321}">
                <p14:modId xmlns:p14="http://schemas.microsoft.com/office/powerpoint/2010/main" val="1278372586"/>
              </p:ext>
            </p:extLst>
          </p:nvPr>
        </p:nvGraphicFramePr>
        <p:xfrm>
          <a:off x="2032000" y="118748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374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81FD9-E2E5-7D4A-955D-E17C8BB73F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4016D0-0D76-656E-116C-37FBCDA041D8}"/>
              </a:ext>
            </a:extLst>
          </p:cNvPr>
          <p:cNvSpPr>
            <a:spLocks noGrp="1"/>
          </p:cNvSpPr>
          <p:nvPr>
            <p:ph type="title"/>
          </p:nvPr>
        </p:nvSpPr>
        <p:spPr>
          <a:xfrm>
            <a:off x="848905" y="424797"/>
            <a:ext cx="9656540" cy="570788"/>
          </a:xfrm>
        </p:spPr>
        <p:txBody>
          <a:bodyPr/>
          <a:lstStyle/>
          <a:p>
            <a:r>
              <a:rPr lang="en-IN" i="0" u="none" strike="noStrike" dirty="0">
                <a:solidFill>
                  <a:srgbClr val="000000"/>
                </a:solidFill>
                <a:effectLst/>
                <a:latin typeface="Georgia" panose="02040502050405020303" pitchFamily="18" charset="0"/>
              </a:rPr>
              <a:t>Risk Imagination- Order to Cash</a:t>
            </a:r>
            <a:endParaRPr lang="en-IN" dirty="0">
              <a:solidFill>
                <a:schemeClr val="accent5">
                  <a:lumMod val="50000"/>
                </a:schemeClr>
              </a:solidFill>
              <a:latin typeface="Georgia" panose="02040502050405020303" pitchFamily="18" charset="0"/>
            </a:endParaRPr>
          </a:p>
        </p:txBody>
      </p:sp>
      <p:sp>
        <p:nvSpPr>
          <p:cNvPr id="4" name="Footer Placeholder 3">
            <a:extLst>
              <a:ext uri="{FF2B5EF4-FFF2-40B4-BE49-F238E27FC236}">
                <a16:creationId xmlns:a16="http://schemas.microsoft.com/office/drawing/2014/main" id="{5F0061CC-CAC8-D38B-F85D-1BFFF958416D}"/>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Georgia" panose="02040502050405020303" pitchFamily="18" charset="0"/>
                <a:ea typeface="+mn-ea"/>
                <a:cs typeface="+mn-cs"/>
              </a:rPr>
              <a:t>Confidential</a:t>
            </a:r>
          </a:p>
        </p:txBody>
      </p:sp>
      <p:sp>
        <p:nvSpPr>
          <p:cNvPr id="5" name="Slide Number Placeholder 4">
            <a:extLst>
              <a:ext uri="{FF2B5EF4-FFF2-40B4-BE49-F238E27FC236}">
                <a16:creationId xmlns:a16="http://schemas.microsoft.com/office/drawing/2014/main" id="{9E6B4849-B5C3-D7A4-042A-E70964BCDAA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2B425A-A19B-3741-A70E-02B39884F94B}" type="slidenum">
              <a:rPr kumimoji="0" lang="en-US" sz="1400" b="0" i="0" u="none" strike="noStrike" kern="1200" cap="none" spc="0" normalizeH="0" baseline="0" noProof="0">
                <a:ln>
                  <a:noFill/>
                </a:ln>
                <a:solidFill>
                  <a:prstClr val="white"/>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7" name="Rectangle 2">
            <a:extLst>
              <a:ext uri="{FF2B5EF4-FFF2-40B4-BE49-F238E27FC236}">
                <a16:creationId xmlns:a16="http://schemas.microsoft.com/office/drawing/2014/main" id="{CE8B728A-5DB3-64F3-FA63-6D3260DD3701}"/>
              </a:ext>
            </a:extLst>
          </p:cNvPr>
          <p:cNvSpPr>
            <a:spLocks noChangeArrowheads="1"/>
          </p:cNvSpPr>
          <p:nvPr/>
        </p:nvSpPr>
        <p:spPr bwMode="auto">
          <a:xfrm>
            <a:off x="1524000" y="-138499"/>
            <a:ext cx="2455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200" b="0" i="0" u="none" strike="noStrike" kern="1200" cap="none" spc="0" normalizeH="0" baseline="0" noProof="0" dirty="0">
              <a:ln>
                <a:noFill/>
              </a:ln>
              <a:solidFill>
                <a:srgbClr val="395750"/>
              </a:solidFill>
              <a:effectLst/>
              <a:uLnTx/>
              <a:uFillTx/>
              <a:latin typeface="Georgia" panose="02040502050405020303" pitchFamily="18" charset="0"/>
              <a:ea typeface="+mn-ea"/>
              <a:cs typeface="+mn-cs"/>
            </a:endParaRPr>
          </a:p>
        </p:txBody>
      </p:sp>
      <p:sp>
        <p:nvSpPr>
          <p:cNvPr id="8" name="TextBox 7">
            <a:extLst>
              <a:ext uri="{FF2B5EF4-FFF2-40B4-BE49-F238E27FC236}">
                <a16:creationId xmlns:a16="http://schemas.microsoft.com/office/drawing/2014/main" id="{19F5A24A-E12C-217B-B5DB-CA69D25E7723}"/>
              </a:ext>
            </a:extLst>
          </p:cNvPr>
          <p:cNvSpPr txBox="1"/>
          <p:nvPr/>
        </p:nvSpPr>
        <p:spPr>
          <a:xfrm>
            <a:off x="1171424" y="1250836"/>
            <a:ext cx="4270909" cy="4247317"/>
          </a:xfrm>
          <a:prstGeom prst="rect">
            <a:avLst/>
          </a:prstGeom>
          <a:noFill/>
          <a:ln w="19050">
            <a:solidFill>
              <a:schemeClr val="tx1"/>
            </a:solidFill>
            <a:prstDash val="lg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Risks: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Incorrect order entry</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Inaccurate credit assessment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Unauthorized order</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Unauthorized discounts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Incorrect product  shipments / delayed shipments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Stock out situations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Unauthorized refunds / returns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Incorrect invoicing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Pricing error</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Misapplied Payments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Aged receivables / Bad Debts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Incorrect Revenue Recognition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Weak IT general controls</a:t>
            </a:r>
          </a:p>
        </p:txBody>
      </p:sp>
      <p:sp>
        <p:nvSpPr>
          <p:cNvPr id="9" name="TextBox 8">
            <a:extLst>
              <a:ext uri="{FF2B5EF4-FFF2-40B4-BE49-F238E27FC236}">
                <a16:creationId xmlns:a16="http://schemas.microsoft.com/office/drawing/2014/main" id="{8918ED27-EC97-16FC-9405-A9323EE85057}"/>
              </a:ext>
            </a:extLst>
          </p:cNvPr>
          <p:cNvSpPr txBox="1"/>
          <p:nvPr/>
        </p:nvSpPr>
        <p:spPr>
          <a:xfrm>
            <a:off x="6251407" y="1250836"/>
            <a:ext cx="3729873" cy="3016210"/>
          </a:xfrm>
          <a:prstGeom prst="rect">
            <a:avLst/>
          </a:prstGeom>
          <a:solidFill>
            <a:schemeClr val="accent6">
              <a:lumMod val="20000"/>
              <a:lumOff val="80000"/>
            </a:schemeClr>
          </a:solidFill>
          <a:ln w="19050">
            <a:solidFill>
              <a:schemeClr val="tx1"/>
            </a:solidFill>
            <a:prstDash val="lg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Fraud Risks: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Fictitious order</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Manipulating Credit checks / extending credit to unqualified customer</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Fictitious invoice / Ghost shipments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Skimming of Cash</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Fictitious revenue recognition</a:t>
            </a:r>
          </a:p>
          <a:p>
            <a:pPr marL="0" marR="0" lvl="0" indent="0" algn="l" defTabSz="914400" rtl="0" eaLnBrk="1" fontAlgn="base" latinLnBrk="0" hangingPunct="1">
              <a:lnSpc>
                <a:spcPct val="100000"/>
              </a:lnSpc>
              <a:spcBef>
                <a:spcPts val="120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599342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B6FEA-364C-5A95-C2E6-3216B4F5F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666B36-0C55-2390-A41B-7F8018524162}"/>
              </a:ext>
            </a:extLst>
          </p:cNvPr>
          <p:cNvSpPr>
            <a:spLocks noGrp="1"/>
          </p:cNvSpPr>
          <p:nvPr>
            <p:ph type="title"/>
          </p:nvPr>
        </p:nvSpPr>
        <p:spPr>
          <a:xfrm>
            <a:off x="848905" y="424797"/>
            <a:ext cx="9656540" cy="570788"/>
          </a:xfrm>
        </p:spPr>
        <p:txBody>
          <a:bodyPr/>
          <a:lstStyle/>
          <a:p>
            <a:r>
              <a:rPr lang="en-IN" i="0" u="none" strike="noStrike" dirty="0">
                <a:solidFill>
                  <a:srgbClr val="000000"/>
                </a:solidFill>
                <a:effectLst/>
                <a:latin typeface="Georgia" panose="02040502050405020303" pitchFamily="18" charset="0"/>
              </a:rPr>
              <a:t>Risk Imagination- Procure to Pay </a:t>
            </a:r>
            <a:endParaRPr lang="en-IN" dirty="0">
              <a:solidFill>
                <a:schemeClr val="accent5">
                  <a:lumMod val="50000"/>
                </a:schemeClr>
              </a:solidFill>
              <a:latin typeface="Georgia" panose="02040502050405020303" pitchFamily="18" charset="0"/>
            </a:endParaRPr>
          </a:p>
        </p:txBody>
      </p:sp>
      <p:sp>
        <p:nvSpPr>
          <p:cNvPr id="4" name="Footer Placeholder 3">
            <a:extLst>
              <a:ext uri="{FF2B5EF4-FFF2-40B4-BE49-F238E27FC236}">
                <a16:creationId xmlns:a16="http://schemas.microsoft.com/office/drawing/2014/main" id="{0100B46A-D960-0429-D802-6A19C7D9AB8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Georgia" panose="02040502050405020303" pitchFamily="18" charset="0"/>
                <a:ea typeface="+mn-ea"/>
                <a:cs typeface="+mn-cs"/>
              </a:rPr>
              <a:t>Confidential</a:t>
            </a:r>
          </a:p>
        </p:txBody>
      </p:sp>
      <p:sp>
        <p:nvSpPr>
          <p:cNvPr id="5" name="Slide Number Placeholder 4">
            <a:extLst>
              <a:ext uri="{FF2B5EF4-FFF2-40B4-BE49-F238E27FC236}">
                <a16:creationId xmlns:a16="http://schemas.microsoft.com/office/drawing/2014/main" id="{CD35D581-66D5-3764-B272-F715E0FB67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2B425A-A19B-3741-A70E-02B39884F94B}" type="slidenum">
              <a:rPr kumimoji="0" lang="en-US" sz="1400" b="0" i="0" u="none" strike="noStrike" kern="1200" cap="none" spc="0" normalizeH="0" baseline="0" noProof="0">
                <a:ln>
                  <a:noFill/>
                </a:ln>
                <a:solidFill>
                  <a:prstClr val="white"/>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7" name="Rectangle 2">
            <a:extLst>
              <a:ext uri="{FF2B5EF4-FFF2-40B4-BE49-F238E27FC236}">
                <a16:creationId xmlns:a16="http://schemas.microsoft.com/office/drawing/2014/main" id="{60C9D905-88ED-6470-4317-8BBBAF7E3D8F}"/>
              </a:ext>
            </a:extLst>
          </p:cNvPr>
          <p:cNvSpPr>
            <a:spLocks noChangeArrowheads="1"/>
          </p:cNvSpPr>
          <p:nvPr/>
        </p:nvSpPr>
        <p:spPr bwMode="auto">
          <a:xfrm>
            <a:off x="1524000" y="-138499"/>
            <a:ext cx="2455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200" b="0" i="0" u="none" strike="noStrike" kern="1200" cap="none" spc="0" normalizeH="0" baseline="0" noProof="0" dirty="0">
              <a:ln>
                <a:noFill/>
              </a:ln>
              <a:solidFill>
                <a:srgbClr val="395750"/>
              </a:solidFill>
              <a:effectLst/>
              <a:uLnTx/>
              <a:uFillTx/>
              <a:latin typeface="Georgia" panose="02040502050405020303" pitchFamily="18" charset="0"/>
              <a:ea typeface="+mn-ea"/>
              <a:cs typeface="+mn-cs"/>
            </a:endParaRPr>
          </a:p>
        </p:txBody>
      </p:sp>
      <p:sp>
        <p:nvSpPr>
          <p:cNvPr id="8" name="TextBox 7">
            <a:extLst>
              <a:ext uri="{FF2B5EF4-FFF2-40B4-BE49-F238E27FC236}">
                <a16:creationId xmlns:a16="http://schemas.microsoft.com/office/drawing/2014/main" id="{C6208FE8-BA42-A8BC-377E-B5AD5BF5A9E1}"/>
              </a:ext>
            </a:extLst>
          </p:cNvPr>
          <p:cNvSpPr txBox="1"/>
          <p:nvPr/>
        </p:nvSpPr>
        <p:spPr>
          <a:xfrm>
            <a:off x="1171424" y="1250836"/>
            <a:ext cx="4270909" cy="4985980"/>
          </a:xfrm>
          <a:prstGeom prst="rect">
            <a:avLst/>
          </a:prstGeom>
          <a:noFill/>
          <a:ln w="19050">
            <a:solidFill>
              <a:schemeClr val="accent1">
                <a:lumMod val="50000"/>
              </a:schemeClr>
            </a:solidFill>
            <a:prstDash val="lg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Risks: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Unauthorized Purchases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Budget overruns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Receiving unordered goods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Shortage of goods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Quality Issues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Commodity Price Fluctuations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Freight Channel Disruption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Variance in quantity ordered vs quantity delivered</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Variance in agreed pricing and invoiced pricing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Duplicate Payments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Error in data entry</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Unauthorized / untimely Payments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Continuous purchase from single source supplier / Absence of back up Supplier</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Inadequate segregation of duties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Inadequate of Contract Management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Lack of performance monitoring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Weak IT general controls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Non compliance to related laws and regulations</a:t>
            </a:r>
          </a:p>
        </p:txBody>
      </p:sp>
      <p:sp>
        <p:nvSpPr>
          <p:cNvPr id="9" name="TextBox 8">
            <a:extLst>
              <a:ext uri="{FF2B5EF4-FFF2-40B4-BE49-F238E27FC236}">
                <a16:creationId xmlns:a16="http://schemas.microsoft.com/office/drawing/2014/main" id="{EDCDCA10-00CE-0DF4-92C7-55C2475D61F0}"/>
              </a:ext>
            </a:extLst>
          </p:cNvPr>
          <p:cNvSpPr txBox="1"/>
          <p:nvPr/>
        </p:nvSpPr>
        <p:spPr>
          <a:xfrm>
            <a:off x="6251407" y="1250836"/>
            <a:ext cx="3729873" cy="4062651"/>
          </a:xfrm>
          <a:prstGeom prst="rect">
            <a:avLst/>
          </a:prstGeom>
          <a:solidFill>
            <a:schemeClr val="accent6">
              <a:lumMod val="20000"/>
              <a:lumOff val="80000"/>
            </a:schemeClr>
          </a:solidFill>
          <a:ln w="19050">
            <a:solidFill>
              <a:schemeClr val="accent1">
                <a:lumMod val="50000"/>
              </a:schemeClr>
            </a:solidFill>
            <a:prstDash val="lg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Fraud Risks: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Fictitious vendor</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Unauthorized purchases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Selection of incompetent vendors / favoritism</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Collusion of vendor with employees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Personal purchases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Product substitution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over invoicing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Duplicate invoicing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Ghost Shipping (ordering goods that were never delivered)</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Vendor Kickbacks / bribes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Bid Rigging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Manipulation of vendor information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Transaction with Related party not in arms length</a:t>
            </a:r>
          </a:p>
        </p:txBody>
      </p:sp>
    </p:spTree>
    <p:extLst>
      <p:ext uri="{BB962C8B-B14F-4D97-AF65-F5344CB8AC3E}">
        <p14:creationId xmlns:p14="http://schemas.microsoft.com/office/powerpoint/2010/main" val="1576580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2218E-BE19-5973-27AC-EA9DCC97E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AD1BFD-5368-AFA8-2179-5F39D1D34F88}"/>
              </a:ext>
            </a:extLst>
          </p:cNvPr>
          <p:cNvSpPr>
            <a:spLocks noGrp="1"/>
          </p:cNvSpPr>
          <p:nvPr>
            <p:ph type="title"/>
          </p:nvPr>
        </p:nvSpPr>
        <p:spPr>
          <a:xfrm>
            <a:off x="848905" y="424797"/>
            <a:ext cx="10145666" cy="570788"/>
          </a:xfrm>
        </p:spPr>
        <p:txBody>
          <a:bodyPr/>
          <a:lstStyle/>
          <a:p>
            <a:r>
              <a:rPr lang="en-IN" i="0" u="none" strike="noStrike" dirty="0">
                <a:solidFill>
                  <a:srgbClr val="000000"/>
                </a:solidFill>
                <a:effectLst/>
                <a:latin typeface="Georgia" panose="02040502050405020303" pitchFamily="18" charset="0"/>
              </a:rPr>
              <a:t>Risk Imagination- Human Resources and Payroll</a:t>
            </a:r>
            <a:endParaRPr lang="en-IN" dirty="0">
              <a:solidFill>
                <a:schemeClr val="accent5">
                  <a:lumMod val="50000"/>
                </a:schemeClr>
              </a:solidFill>
              <a:latin typeface="Georgia" panose="02040502050405020303" pitchFamily="18" charset="0"/>
            </a:endParaRPr>
          </a:p>
        </p:txBody>
      </p:sp>
      <p:sp>
        <p:nvSpPr>
          <p:cNvPr id="4" name="Footer Placeholder 3">
            <a:extLst>
              <a:ext uri="{FF2B5EF4-FFF2-40B4-BE49-F238E27FC236}">
                <a16:creationId xmlns:a16="http://schemas.microsoft.com/office/drawing/2014/main" id="{195A8888-D74C-D6F6-F0BC-8556301DCF6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Georgia" panose="02040502050405020303" pitchFamily="18" charset="0"/>
                <a:ea typeface="+mn-ea"/>
                <a:cs typeface="+mn-cs"/>
              </a:rPr>
              <a:t>Confidential</a:t>
            </a:r>
          </a:p>
        </p:txBody>
      </p:sp>
      <p:sp>
        <p:nvSpPr>
          <p:cNvPr id="5" name="Slide Number Placeholder 4">
            <a:extLst>
              <a:ext uri="{FF2B5EF4-FFF2-40B4-BE49-F238E27FC236}">
                <a16:creationId xmlns:a16="http://schemas.microsoft.com/office/drawing/2014/main" id="{84CA5C98-0321-3E97-DA26-FB977CD1760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2B425A-A19B-3741-A70E-02B39884F94B}" type="slidenum">
              <a:rPr kumimoji="0" lang="en-US" sz="1400" b="0" i="0" u="none" strike="noStrike" kern="1200" cap="none" spc="0" normalizeH="0" baseline="0" noProof="0">
                <a:ln>
                  <a:noFill/>
                </a:ln>
                <a:solidFill>
                  <a:prstClr val="white"/>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7" name="Rectangle 2">
            <a:extLst>
              <a:ext uri="{FF2B5EF4-FFF2-40B4-BE49-F238E27FC236}">
                <a16:creationId xmlns:a16="http://schemas.microsoft.com/office/drawing/2014/main" id="{13DD59B9-520B-DE63-704C-BB27D7F8EB3B}"/>
              </a:ext>
            </a:extLst>
          </p:cNvPr>
          <p:cNvSpPr>
            <a:spLocks noChangeArrowheads="1"/>
          </p:cNvSpPr>
          <p:nvPr/>
        </p:nvSpPr>
        <p:spPr bwMode="auto">
          <a:xfrm>
            <a:off x="1524000" y="-138499"/>
            <a:ext cx="2455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200" b="0" i="0" u="none" strike="noStrike" kern="1200" cap="none" spc="0" normalizeH="0" baseline="0" noProof="0" dirty="0">
              <a:ln>
                <a:noFill/>
              </a:ln>
              <a:solidFill>
                <a:srgbClr val="395750"/>
              </a:solidFill>
              <a:effectLst/>
              <a:uLnTx/>
              <a:uFillTx/>
              <a:latin typeface="Georgia" panose="02040502050405020303" pitchFamily="18" charset="0"/>
              <a:ea typeface="+mn-ea"/>
              <a:cs typeface="+mn-cs"/>
            </a:endParaRPr>
          </a:p>
        </p:txBody>
      </p:sp>
      <p:sp>
        <p:nvSpPr>
          <p:cNvPr id="8" name="TextBox 7">
            <a:extLst>
              <a:ext uri="{FF2B5EF4-FFF2-40B4-BE49-F238E27FC236}">
                <a16:creationId xmlns:a16="http://schemas.microsoft.com/office/drawing/2014/main" id="{4C859437-9E1A-A4A8-6956-2EBADC5CAB44}"/>
              </a:ext>
            </a:extLst>
          </p:cNvPr>
          <p:cNvSpPr txBox="1"/>
          <p:nvPr/>
        </p:nvSpPr>
        <p:spPr>
          <a:xfrm>
            <a:off x="1182310" y="1250836"/>
            <a:ext cx="4270909" cy="5324535"/>
          </a:xfrm>
          <a:prstGeom prst="rect">
            <a:avLst/>
          </a:prstGeom>
          <a:noFill/>
          <a:ln w="19050">
            <a:solidFill>
              <a:schemeClr val="accent1">
                <a:lumMod val="50000"/>
              </a:schemeClr>
            </a:solidFill>
            <a:prstDash val="lg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700" b="1"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Risks: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Hiring Unqualified or Inappropriate Candidates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Inaccurate time recording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Incorrect payroll calculations leading to over payments / underpayments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Non compliance to statutory requirements (Like Factories Act, Provident Fund, ESI, Gratuity, Minimum wages, etc.)</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Unapproved paid leave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Excess claim of Benefits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Inaccurate performance evaluations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Unauthorized access to payroll system</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Weak IT general controls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Data privacy breach</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Unapproved Loans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Unapproved reimbursements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Unapproved increase in Salary / Promotions</a:t>
            </a:r>
          </a:p>
        </p:txBody>
      </p:sp>
      <p:sp>
        <p:nvSpPr>
          <p:cNvPr id="9" name="TextBox 8">
            <a:extLst>
              <a:ext uri="{FF2B5EF4-FFF2-40B4-BE49-F238E27FC236}">
                <a16:creationId xmlns:a16="http://schemas.microsoft.com/office/drawing/2014/main" id="{D6F0D6F1-73C4-7D05-D63C-CF29ADB3BB1D}"/>
              </a:ext>
            </a:extLst>
          </p:cNvPr>
          <p:cNvSpPr txBox="1"/>
          <p:nvPr/>
        </p:nvSpPr>
        <p:spPr>
          <a:xfrm>
            <a:off x="6251407" y="1239950"/>
            <a:ext cx="3729873" cy="3123932"/>
          </a:xfrm>
          <a:prstGeom prst="rect">
            <a:avLst/>
          </a:prstGeom>
          <a:solidFill>
            <a:schemeClr val="accent6">
              <a:lumMod val="20000"/>
              <a:lumOff val="80000"/>
            </a:schemeClr>
          </a:solidFill>
          <a:ln w="19050">
            <a:solidFill>
              <a:schemeClr val="accent1">
                <a:lumMod val="50000"/>
              </a:schemeClr>
            </a:solidFill>
            <a:prstDash val="lg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700" b="1"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Fraud Risks: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Ghost Employee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Buddy punching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Falsified timesheet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False claim of benefits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Manipulation of Incentive and Bonus Computation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Falsified Expenses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Duplicate claim of Reimbursement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Falsified referral claims</a:t>
            </a:r>
          </a:p>
          <a:p>
            <a:pPr marL="0" marR="0" lvl="0" indent="0" algn="l" defTabSz="914400" rtl="0" eaLnBrk="1" fontAlgn="base" latinLnBrk="0" hangingPunct="1">
              <a:lnSpc>
                <a:spcPct val="100000"/>
              </a:lnSpc>
              <a:spcBef>
                <a:spcPts val="1200"/>
              </a:spcBef>
              <a:spcAft>
                <a:spcPts val="0"/>
              </a:spcAft>
              <a:buClrTx/>
              <a:buSzTx/>
              <a:buFontTx/>
              <a:buNone/>
              <a:tabLst/>
              <a:defRPr/>
            </a:pPr>
            <a:endParaRPr kumimoji="0" lang="en-US" sz="17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442809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0E005-7C0D-A1F2-7CEA-01123E8850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6F81D0-8EA0-AF80-342C-FACF2CB80E7D}"/>
              </a:ext>
            </a:extLst>
          </p:cNvPr>
          <p:cNvSpPr>
            <a:spLocks noGrp="1"/>
          </p:cNvSpPr>
          <p:nvPr>
            <p:ph type="title"/>
          </p:nvPr>
        </p:nvSpPr>
        <p:spPr>
          <a:xfrm>
            <a:off x="848905" y="424797"/>
            <a:ext cx="10145666" cy="570788"/>
          </a:xfrm>
        </p:spPr>
        <p:txBody>
          <a:bodyPr/>
          <a:lstStyle/>
          <a:p>
            <a:r>
              <a:rPr lang="en-IN" i="0" u="none" strike="noStrike" dirty="0">
                <a:solidFill>
                  <a:srgbClr val="000000"/>
                </a:solidFill>
                <a:effectLst/>
                <a:latin typeface="Georgia" panose="02040502050405020303" pitchFamily="18" charset="0"/>
              </a:rPr>
              <a:t>Risk Imagination- Fixed Assets</a:t>
            </a:r>
            <a:endParaRPr lang="en-IN" dirty="0">
              <a:solidFill>
                <a:schemeClr val="accent5">
                  <a:lumMod val="50000"/>
                </a:schemeClr>
              </a:solidFill>
              <a:latin typeface="Georgia" panose="02040502050405020303" pitchFamily="18" charset="0"/>
            </a:endParaRPr>
          </a:p>
        </p:txBody>
      </p:sp>
      <p:sp>
        <p:nvSpPr>
          <p:cNvPr id="4" name="Footer Placeholder 3">
            <a:extLst>
              <a:ext uri="{FF2B5EF4-FFF2-40B4-BE49-F238E27FC236}">
                <a16:creationId xmlns:a16="http://schemas.microsoft.com/office/drawing/2014/main" id="{DBCD9872-81A8-8CF7-9A32-1714AB8E592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Georgia" panose="02040502050405020303" pitchFamily="18" charset="0"/>
                <a:ea typeface="+mn-ea"/>
                <a:cs typeface="+mn-cs"/>
              </a:rPr>
              <a:t>Confidential</a:t>
            </a:r>
          </a:p>
        </p:txBody>
      </p:sp>
      <p:sp>
        <p:nvSpPr>
          <p:cNvPr id="5" name="Slide Number Placeholder 4">
            <a:extLst>
              <a:ext uri="{FF2B5EF4-FFF2-40B4-BE49-F238E27FC236}">
                <a16:creationId xmlns:a16="http://schemas.microsoft.com/office/drawing/2014/main" id="{9F199EDE-AEF4-A90E-3CAB-E718B50E20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2B425A-A19B-3741-A70E-02B39884F94B}" type="slidenum">
              <a:rPr kumimoji="0" lang="en-US" sz="1400" b="0" i="0" u="none" strike="noStrike" kern="1200" cap="none" spc="0" normalizeH="0" baseline="0" noProof="0">
                <a:ln>
                  <a:noFill/>
                </a:ln>
                <a:solidFill>
                  <a:prstClr val="white"/>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7" name="Rectangle 2">
            <a:extLst>
              <a:ext uri="{FF2B5EF4-FFF2-40B4-BE49-F238E27FC236}">
                <a16:creationId xmlns:a16="http://schemas.microsoft.com/office/drawing/2014/main" id="{53E1095E-0514-1385-B8BD-48D440425BF4}"/>
              </a:ext>
            </a:extLst>
          </p:cNvPr>
          <p:cNvSpPr>
            <a:spLocks noChangeArrowheads="1"/>
          </p:cNvSpPr>
          <p:nvPr/>
        </p:nvSpPr>
        <p:spPr bwMode="auto">
          <a:xfrm>
            <a:off x="1524000" y="-138499"/>
            <a:ext cx="2455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200" b="0" i="0" u="none" strike="noStrike" kern="1200" cap="none" spc="0" normalizeH="0" baseline="0" noProof="0" dirty="0">
              <a:ln>
                <a:noFill/>
              </a:ln>
              <a:solidFill>
                <a:srgbClr val="395750"/>
              </a:solidFill>
              <a:effectLst/>
              <a:uLnTx/>
              <a:uFillTx/>
              <a:latin typeface="Georgia" panose="02040502050405020303" pitchFamily="18" charset="0"/>
              <a:ea typeface="+mn-ea"/>
              <a:cs typeface="+mn-cs"/>
            </a:endParaRPr>
          </a:p>
        </p:txBody>
      </p:sp>
      <p:sp>
        <p:nvSpPr>
          <p:cNvPr id="8" name="TextBox 7">
            <a:extLst>
              <a:ext uri="{FF2B5EF4-FFF2-40B4-BE49-F238E27FC236}">
                <a16:creationId xmlns:a16="http://schemas.microsoft.com/office/drawing/2014/main" id="{26771CD7-76BC-5B37-AAA4-E9FD544C28F5}"/>
              </a:ext>
            </a:extLst>
          </p:cNvPr>
          <p:cNvSpPr txBox="1"/>
          <p:nvPr/>
        </p:nvSpPr>
        <p:spPr>
          <a:xfrm>
            <a:off x="1171424" y="1250836"/>
            <a:ext cx="4270909" cy="4678204"/>
          </a:xfrm>
          <a:prstGeom prst="rect">
            <a:avLst/>
          </a:prstGeom>
          <a:noFill/>
          <a:ln w="19050">
            <a:solidFill>
              <a:schemeClr val="accent1">
                <a:lumMod val="50000"/>
              </a:schemeClr>
            </a:solidFill>
            <a:prstDash val="lg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Risks: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Unauthorized Purchases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Inaccurate recording in books of accounts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Unauthorized capitalization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Incorrect depreciation calculation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Inadequate impairment provision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Failure to retire obsolete assets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Underestimate of useful life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Overstatement of asset value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Duplicate Invoicing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Discrepancies between physical and recorded assets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Capitalization of Maintenance cost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Weak IT general controls</a:t>
            </a:r>
          </a:p>
          <a:p>
            <a:pPr marL="0" marR="0" lvl="0" indent="0" algn="l"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p:txBody>
      </p:sp>
      <p:sp>
        <p:nvSpPr>
          <p:cNvPr id="9" name="TextBox 8">
            <a:extLst>
              <a:ext uri="{FF2B5EF4-FFF2-40B4-BE49-F238E27FC236}">
                <a16:creationId xmlns:a16="http://schemas.microsoft.com/office/drawing/2014/main" id="{FC1C8094-D9BF-2500-8A50-10DF88D3FD38}"/>
              </a:ext>
            </a:extLst>
          </p:cNvPr>
          <p:cNvSpPr txBox="1"/>
          <p:nvPr/>
        </p:nvSpPr>
        <p:spPr>
          <a:xfrm>
            <a:off x="6251407" y="1229064"/>
            <a:ext cx="3729873" cy="1477328"/>
          </a:xfrm>
          <a:prstGeom prst="rect">
            <a:avLst/>
          </a:prstGeom>
          <a:solidFill>
            <a:schemeClr val="accent6">
              <a:lumMod val="20000"/>
              <a:lumOff val="80000"/>
            </a:schemeClr>
          </a:solidFill>
          <a:ln w="19050">
            <a:solidFill>
              <a:schemeClr val="accent1">
                <a:lumMod val="50000"/>
              </a:schemeClr>
            </a:solidFill>
            <a:prstDash val="lg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Fraud Risks: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Fictitious Assets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Unauthorized disposal</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70C0"/>
                </a:solidFill>
                <a:effectLst/>
                <a:uLnTx/>
                <a:uFillTx/>
                <a:latin typeface="Georgia" panose="02040502050405020303" pitchFamily="18" charset="0"/>
                <a:ea typeface="+mn-ea"/>
                <a:cs typeface="+mn-cs"/>
              </a:rPr>
              <a:t> Other Risk  of Procure to Pay shall be applicable</a:t>
            </a:r>
          </a:p>
        </p:txBody>
      </p:sp>
    </p:spTree>
    <p:extLst>
      <p:ext uri="{BB962C8B-B14F-4D97-AF65-F5344CB8AC3E}">
        <p14:creationId xmlns:p14="http://schemas.microsoft.com/office/powerpoint/2010/main" val="2021096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A1F7B-9558-AB9D-CDA1-CB14A9BCDA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2DF0CB-B0EA-7F30-0D9D-C7D9B360FB73}"/>
              </a:ext>
            </a:extLst>
          </p:cNvPr>
          <p:cNvSpPr>
            <a:spLocks noGrp="1"/>
          </p:cNvSpPr>
          <p:nvPr>
            <p:ph type="title"/>
          </p:nvPr>
        </p:nvSpPr>
        <p:spPr>
          <a:xfrm>
            <a:off x="848905" y="424797"/>
            <a:ext cx="10145666" cy="570788"/>
          </a:xfrm>
        </p:spPr>
        <p:txBody>
          <a:bodyPr/>
          <a:lstStyle/>
          <a:p>
            <a:r>
              <a:rPr lang="en-IN" i="0" u="none" strike="noStrike" dirty="0">
                <a:solidFill>
                  <a:srgbClr val="000000"/>
                </a:solidFill>
                <a:effectLst/>
                <a:latin typeface="Georgia" panose="02040502050405020303" pitchFamily="18" charset="0"/>
              </a:rPr>
              <a:t>Risk Imagination- Treasury</a:t>
            </a:r>
            <a:endParaRPr lang="en-IN" dirty="0">
              <a:solidFill>
                <a:schemeClr val="accent5">
                  <a:lumMod val="50000"/>
                </a:schemeClr>
              </a:solidFill>
              <a:latin typeface="Georgia" panose="02040502050405020303" pitchFamily="18" charset="0"/>
            </a:endParaRPr>
          </a:p>
        </p:txBody>
      </p:sp>
      <p:sp>
        <p:nvSpPr>
          <p:cNvPr id="4" name="Footer Placeholder 3">
            <a:extLst>
              <a:ext uri="{FF2B5EF4-FFF2-40B4-BE49-F238E27FC236}">
                <a16:creationId xmlns:a16="http://schemas.microsoft.com/office/drawing/2014/main" id="{92D3D1A4-02BC-DE1F-CB9B-8BA535BD856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Georgia" panose="02040502050405020303" pitchFamily="18" charset="0"/>
                <a:ea typeface="+mn-ea"/>
                <a:cs typeface="+mn-cs"/>
              </a:rPr>
              <a:t>Confidential</a:t>
            </a:r>
          </a:p>
        </p:txBody>
      </p:sp>
      <p:sp>
        <p:nvSpPr>
          <p:cNvPr id="5" name="Slide Number Placeholder 4">
            <a:extLst>
              <a:ext uri="{FF2B5EF4-FFF2-40B4-BE49-F238E27FC236}">
                <a16:creationId xmlns:a16="http://schemas.microsoft.com/office/drawing/2014/main" id="{BE49EC03-B1DA-38F4-9AB2-6CF77EA239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2B425A-A19B-3741-A70E-02B39884F94B}" type="slidenum">
              <a:rPr kumimoji="0" lang="en-US" sz="1400" b="0" i="0" u="none" strike="noStrike" kern="1200" cap="none" spc="0" normalizeH="0" baseline="0" noProof="0">
                <a:ln>
                  <a:noFill/>
                </a:ln>
                <a:solidFill>
                  <a:prstClr val="white"/>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7" name="Rectangle 2">
            <a:extLst>
              <a:ext uri="{FF2B5EF4-FFF2-40B4-BE49-F238E27FC236}">
                <a16:creationId xmlns:a16="http://schemas.microsoft.com/office/drawing/2014/main" id="{8863D2EA-D11F-9304-BF6A-A94D3FF334F0}"/>
              </a:ext>
            </a:extLst>
          </p:cNvPr>
          <p:cNvSpPr>
            <a:spLocks noChangeArrowheads="1"/>
          </p:cNvSpPr>
          <p:nvPr/>
        </p:nvSpPr>
        <p:spPr bwMode="auto">
          <a:xfrm>
            <a:off x="1524000" y="-138499"/>
            <a:ext cx="2455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200" b="0" i="0" u="none" strike="noStrike" kern="1200" cap="none" spc="0" normalizeH="0" baseline="0" noProof="0" dirty="0">
              <a:ln>
                <a:noFill/>
              </a:ln>
              <a:solidFill>
                <a:srgbClr val="395750"/>
              </a:solidFill>
              <a:effectLst/>
              <a:uLnTx/>
              <a:uFillTx/>
              <a:latin typeface="Georgia" panose="02040502050405020303" pitchFamily="18" charset="0"/>
              <a:ea typeface="+mn-ea"/>
              <a:cs typeface="+mn-cs"/>
            </a:endParaRPr>
          </a:p>
        </p:txBody>
      </p:sp>
      <p:sp>
        <p:nvSpPr>
          <p:cNvPr id="8" name="TextBox 7">
            <a:extLst>
              <a:ext uri="{FF2B5EF4-FFF2-40B4-BE49-F238E27FC236}">
                <a16:creationId xmlns:a16="http://schemas.microsoft.com/office/drawing/2014/main" id="{B61C22CF-0684-3076-9CBF-4561421F999F}"/>
              </a:ext>
            </a:extLst>
          </p:cNvPr>
          <p:cNvSpPr txBox="1"/>
          <p:nvPr/>
        </p:nvSpPr>
        <p:spPr>
          <a:xfrm>
            <a:off x="1171424" y="1250836"/>
            <a:ext cx="4270909" cy="3416320"/>
          </a:xfrm>
          <a:prstGeom prst="rect">
            <a:avLst/>
          </a:prstGeom>
          <a:noFill/>
          <a:ln w="19050">
            <a:solidFill>
              <a:schemeClr val="accent1">
                <a:lumMod val="50000"/>
              </a:schemeClr>
            </a:solidFill>
            <a:prstDash val="lg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Risks: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Inefficient cash forecasting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Idle cash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Unauthorized transfers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Poor investment decisions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Overleveraging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Exposure to foreign exchange risk</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Poor bank relationships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Inadequate hedging strategies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Unauthorized intercompany loans / investments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Weak IT general controls</a:t>
            </a:r>
          </a:p>
        </p:txBody>
      </p:sp>
      <p:sp>
        <p:nvSpPr>
          <p:cNvPr id="9" name="TextBox 8">
            <a:extLst>
              <a:ext uri="{FF2B5EF4-FFF2-40B4-BE49-F238E27FC236}">
                <a16:creationId xmlns:a16="http://schemas.microsoft.com/office/drawing/2014/main" id="{29B534F3-3AD0-18CC-ABA8-E1F5A1200446}"/>
              </a:ext>
            </a:extLst>
          </p:cNvPr>
          <p:cNvSpPr txBox="1"/>
          <p:nvPr/>
        </p:nvSpPr>
        <p:spPr>
          <a:xfrm>
            <a:off x="6251407" y="1250836"/>
            <a:ext cx="3729873" cy="3139321"/>
          </a:xfrm>
          <a:prstGeom prst="rect">
            <a:avLst/>
          </a:prstGeom>
          <a:solidFill>
            <a:schemeClr val="accent6">
              <a:lumMod val="20000"/>
              <a:lumOff val="80000"/>
            </a:schemeClr>
          </a:solidFill>
          <a:ln w="19050">
            <a:solidFill>
              <a:schemeClr val="tx1"/>
            </a:solidFill>
            <a:prstDash val="lg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Fraud Risks: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Fraudulent transaction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Fictitious cash flow projections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Forged Cheques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Phishing Attacks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Ponzi Schemes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Embezzlement of cash</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Overstating Hedge Effectiveness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Misallocation of Loan repayments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Unauthorized alteration of banking credentials </a:t>
            </a:r>
          </a:p>
        </p:txBody>
      </p:sp>
    </p:spTree>
    <p:extLst>
      <p:ext uri="{BB962C8B-B14F-4D97-AF65-F5344CB8AC3E}">
        <p14:creationId xmlns:p14="http://schemas.microsoft.com/office/powerpoint/2010/main" val="328270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3F26E-E3A3-6529-E322-0464C8AAAC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85E01-C7E0-CD2C-BEAB-CD0308F308EE}"/>
              </a:ext>
            </a:extLst>
          </p:cNvPr>
          <p:cNvSpPr>
            <a:spLocks noGrp="1"/>
          </p:cNvSpPr>
          <p:nvPr>
            <p:ph type="title"/>
          </p:nvPr>
        </p:nvSpPr>
        <p:spPr>
          <a:xfrm>
            <a:off x="848905" y="424797"/>
            <a:ext cx="10145666" cy="570788"/>
          </a:xfrm>
        </p:spPr>
        <p:txBody>
          <a:bodyPr/>
          <a:lstStyle/>
          <a:p>
            <a:r>
              <a:rPr lang="en-IN" i="0" u="none" strike="noStrike" dirty="0">
                <a:solidFill>
                  <a:srgbClr val="000000"/>
                </a:solidFill>
                <a:effectLst/>
                <a:latin typeface="Georgia" panose="02040502050405020303" pitchFamily="18" charset="0"/>
              </a:rPr>
              <a:t>Risk Imagination- Governance Risks</a:t>
            </a:r>
            <a:endParaRPr lang="en-IN" dirty="0">
              <a:solidFill>
                <a:schemeClr val="accent5">
                  <a:lumMod val="50000"/>
                </a:schemeClr>
              </a:solidFill>
              <a:latin typeface="Georgia" panose="02040502050405020303" pitchFamily="18" charset="0"/>
            </a:endParaRPr>
          </a:p>
        </p:txBody>
      </p:sp>
      <p:sp>
        <p:nvSpPr>
          <p:cNvPr id="4" name="Footer Placeholder 3">
            <a:extLst>
              <a:ext uri="{FF2B5EF4-FFF2-40B4-BE49-F238E27FC236}">
                <a16:creationId xmlns:a16="http://schemas.microsoft.com/office/drawing/2014/main" id="{978C11C9-2D33-D060-7326-9CA416429EBB}"/>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Georgia" panose="02040502050405020303" pitchFamily="18" charset="0"/>
                <a:ea typeface="+mn-ea"/>
                <a:cs typeface="+mn-cs"/>
              </a:rPr>
              <a:t>Confidential</a:t>
            </a:r>
          </a:p>
        </p:txBody>
      </p:sp>
      <p:sp>
        <p:nvSpPr>
          <p:cNvPr id="5" name="Slide Number Placeholder 4">
            <a:extLst>
              <a:ext uri="{FF2B5EF4-FFF2-40B4-BE49-F238E27FC236}">
                <a16:creationId xmlns:a16="http://schemas.microsoft.com/office/drawing/2014/main" id="{E1931A4C-3D30-AD0C-0C9E-C7C206B0A5D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2B425A-A19B-3741-A70E-02B39884F94B}" type="slidenum">
              <a:rPr kumimoji="0" lang="en-US" sz="1400" b="0" i="0" u="none" strike="noStrike" kern="1200" cap="none" spc="0" normalizeH="0" baseline="0" noProof="0">
                <a:ln>
                  <a:noFill/>
                </a:ln>
                <a:solidFill>
                  <a:prstClr val="white"/>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7" name="Rectangle 2">
            <a:extLst>
              <a:ext uri="{FF2B5EF4-FFF2-40B4-BE49-F238E27FC236}">
                <a16:creationId xmlns:a16="http://schemas.microsoft.com/office/drawing/2014/main" id="{1F32D420-6734-97A5-E9A4-092ECE93BE63}"/>
              </a:ext>
            </a:extLst>
          </p:cNvPr>
          <p:cNvSpPr>
            <a:spLocks noChangeArrowheads="1"/>
          </p:cNvSpPr>
          <p:nvPr/>
        </p:nvSpPr>
        <p:spPr bwMode="auto">
          <a:xfrm>
            <a:off x="1524000" y="-138499"/>
            <a:ext cx="2455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200" b="0" i="0" u="none" strike="noStrike" kern="1200" cap="none" spc="0" normalizeH="0" baseline="0" noProof="0" dirty="0">
              <a:ln>
                <a:noFill/>
              </a:ln>
              <a:solidFill>
                <a:srgbClr val="395750"/>
              </a:solidFill>
              <a:effectLst/>
              <a:uLnTx/>
              <a:uFillTx/>
              <a:latin typeface="Georgia" panose="02040502050405020303" pitchFamily="18" charset="0"/>
              <a:ea typeface="+mn-ea"/>
              <a:cs typeface="+mn-cs"/>
            </a:endParaRPr>
          </a:p>
        </p:txBody>
      </p:sp>
      <p:sp>
        <p:nvSpPr>
          <p:cNvPr id="8" name="TextBox 7">
            <a:extLst>
              <a:ext uri="{FF2B5EF4-FFF2-40B4-BE49-F238E27FC236}">
                <a16:creationId xmlns:a16="http://schemas.microsoft.com/office/drawing/2014/main" id="{4163FF5D-EA79-0836-5059-C12D519AD5BF}"/>
              </a:ext>
            </a:extLst>
          </p:cNvPr>
          <p:cNvSpPr txBox="1"/>
          <p:nvPr/>
        </p:nvSpPr>
        <p:spPr>
          <a:xfrm>
            <a:off x="1171424" y="1250836"/>
            <a:ext cx="4270909" cy="3693319"/>
          </a:xfrm>
          <a:prstGeom prst="rect">
            <a:avLst/>
          </a:prstGeom>
          <a:noFill/>
          <a:ln w="19050">
            <a:solidFill>
              <a:schemeClr val="tx1"/>
            </a:solidFill>
            <a:prstDash val="lg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Risks: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Ineffective board leadership</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Conflict of Interest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Inadequate risk identification and risk assessment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Noncompliance with laws and regulations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Lack of segregation of duties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Inadequate internal controls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Inadequate data access control</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Unauthorized related party transaction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Suppression of Whistle blower complaints</a:t>
            </a:r>
          </a:p>
        </p:txBody>
      </p:sp>
      <p:sp>
        <p:nvSpPr>
          <p:cNvPr id="9" name="TextBox 8">
            <a:extLst>
              <a:ext uri="{FF2B5EF4-FFF2-40B4-BE49-F238E27FC236}">
                <a16:creationId xmlns:a16="http://schemas.microsoft.com/office/drawing/2014/main" id="{981580E7-FDFD-89B5-EB67-548270404323}"/>
              </a:ext>
            </a:extLst>
          </p:cNvPr>
          <p:cNvSpPr txBox="1"/>
          <p:nvPr/>
        </p:nvSpPr>
        <p:spPr>
          <a:xfrm>
            <a:off x="6251407" y="1250836"/>
            <a:ext cx="3729873" cy="3139321"/>
          </a:xfrm>
          <a:prstGeom prst="rect">
            <a:avLst/>
          </a:prstGeom>
          <a:solidFill>
            <a:schemeClr val="accent6">
              <a:lumMod val="20000"/>
              <a:lumOff val="80000"/>
            </a:schemeClr>
          </a:solidFill>
          <a:ln w="19050">
            <a:solidFill>
              <a:schemeClr val="tx1"/>
            </a:solidFill>
            <a:prstDash val="lg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Fraud Risks: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Insider Trading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Manipulation of Performance Metrics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Concealment of Material misstatement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False reporting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Non arms length transaction with related party</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Concealment of related party relationships</a:t>
            </a:r>
          </a:p>
        </p:txBody>
      </p:sp>
    </p:spTree>
    <p:extLst>
      <p:ext uri="{BB962C8B-B14F-4D97-AF65-F5344CB8AC3E}">
        <p14:creationId xmlns:p14="http://schemas.microsoft.com/office/powerpoint/2010/main" val="2152477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D4404-5FDF-B394-7E13-F19ADC6785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3CB24A-480D-00BD-AEB7-CDCED11592AF}"/>
              </a:ext>
            </a:extLst>
          </p:cNvPr>
          <p:cNvSpPr>
            <a:spLocks noGrp="1"/>
          </p:cNvSpPr>
          <p:nvPr>
            <p:ph sz="half" idx="1"/>
          </p:nvPr>
        </p:nvSpPr>
        <p:spPr>
          <a:xfrm>
            <a:off x="361557" y="1989462"/>
            <a:ext cx="11214403" cy="2645229"/>
          </a:xfrm>
        </p:spPr>
        <p:txBody>
          <a:bodyPr anchor="ctr">
            <a:noAutofit/>
          </a:bodyPr>
          <a:lstStyle/>
          <a:p>
            <a:pPr marL="0" indent="0" algn="ctr">
              <a:buClr>
                <a:srgbClr val="0D0A0E"/>
              </a:buClr>
              <a:buNone/>
            </a:pPr>
            <a:r>
              <a:rPr lang="en-US" sz="2800" b="1" dirty="0">
                <a:solidFill>
                  <a:srgbClr val="000000"/>
                </a:solidFill>
                <a:latin typeface="Georgia" panose="02040502050405020303" pitchFamily="18" charset="0"/>
              </a:rPr>
              <a:t>Section 5: </a:t>
            </a:r>
            <a:r>
              <a:rPr lang="en-IN" sz="2800" b="1" dirty="0">
                <a:solidFill>
                  <a:srgbClr val="0D0A0E"/>
                </a:solidFill>
                <a:latin typeface="Georgia" panose="02040502050405020303" pitchFamily="18" charset="0"/>
              </a:rPr>
              <a:t>RBIA- Planning and Execution</a:t>
            </a:r>
            <a:endParaRPr lang="en-IN" sz="2800" dirty="0"/>
          </a:p>
        </p:txBody>
      </p:sp>
      <p:sp>
        <p:nvSpPr>
          <p:cNvPr id="4" name="Footer Placeholder 3">
            <a:extLst>
              <a:ext uri="{FF2B5EF4-FFF2-40B4-BE49-F238E27FC236}">
                <a16:creationId xmlns:a16="http://schemas.microsoft.com/office/drawing/2014/main" id="{44291EC9-A798-C1F3-7805-04B1E23A2252}"/>
              </a:ext>
            </a:extLst>
          </p:cNvPr>
          <p:cNvSpPr>
            <a:spLocks noGrp="1"/>
          </p:cNvSpPr>
          <p:nvPr>
            <p:ph type="ftr" sz="quarter" idx="11"/>
          </p:nvPr>
        </p:nvSpPr>
        <p:spPr>
          <a:xfrm>
            <a:off x="268941" y="6423586"/>
            <a:ext cx="8163859"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effectLst/>
                <a:uLnTx/>
                <a:uFillTx/>
              </a:rPr>
              <a:t>Confidential</a:t>
            </a:r>
          </a:p>
        </p:txBody>
      </p:sp>
      <p:sp>
        <p:nvSpPr>
          <p:cNvPr id="5" name="Slide Number Placeholder 4">
            <a:extLst>
              <a:ext uri="{FF2B5EF4-FFF2-40B4-BE49-F238E27FC236}">
                <a16:creationId xmlns:a16="http://schemas.microsoft.com/office/drawing/2014/main" id="{4376949D-B604-4E87-55F9-7964B29B1585}"/>
              </a:ext>
            </a:extLst>
          </p:cNvPr>
          <p:cNvSpPr>
            <a:spLocks noGrp="1"/>
          </p:cNvSpPr>
          <p:nvPr>
            <p:ph type="sldNum" sz="quarter" idx="12"/>
          </p:nvPr>
        </p:nvSpPr>
        <p:spPr>
          <a:xfrm>
            <a:off x="11074400" y="242235"/>
            <a:ext cx="73871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2B2B425A-A19B-3741-A70E-02B39884F94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38</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63414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1943B-81B5-1D85-9A41-7ADA07786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38317B-4FCE-0DD4-67DC-730A5D11ADBF}"/>
              </a:ext>
            </a:extLst>
          </p:cNvPr>
          <p:cNvSpPr>
            <a:spLocks noGrp="1"/>
          </p:cNvSpPr>
          <p:nvPr>
            <p:ph type="title"/>
          </p:nvPr>
        </p:nvSpPr>
        <p:spPr>
          <a:xfrm>
            <a:off x="664633" y="484094"/>
            <a:ext cx="10075084" cy="1116106"/>
          </a:xfrm>
        </p:spPr>
        <p:txBody>
          <a:bodyPr anchor="t">
            <a:normAutofit/>
          </a:bodyPr>
          <a:lstStyle/>
          <a:p>
            <a:r>
              <a:rPr lang="en-US" dirty="0">
                <a:solidFill>
                  <a:srgbClr val="0D0A0E"/>
                </a:solidFill>
                <a:latin typeface="Georgia" panose="02040502050405020303" pitchFamily="18" charset="0"/>
              </a:rPr>
              <a:t>Elements of RBIA</a:t>
            </a:r>
          </a:p>
        </p:txBody>
      </p:sp>
      <p:sp>
        <p:nvSpPr>
          <p:cNvPr id="5" name="Footer Placeholder 4">
            <a:extLst>
              <a:ext uri="{FF2B5EF4-FFF2-40B4-BE49-F238E27FC236}">
                <a16:creationId xmlns:a16="http://schemas.microsoft.com/office/drawing/2014/main" id="{6EE4CBB6-2C5D-372D-428F-5DF843562DB5}"/>
              </a:ext>
            </a:extLst>
          </p:cNvPr>
          <p:cNvSpPr>
            <a:spLocks noGrp="1"/>
          </p:cNvSpPr>
          <p:nvPr>
            <p:ph type="ftr" sz="quarter" idx="11"/>
          </p:nvPr>
        </p:nvSpPr>
        <p:spPr>
          <a:xfrm>
            <a:off x="268941" y="6423586"/>
            <a:ext cx="8163859"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Rockwell"/>
                <a:ea typeface="+mn-ea"/>
                <a:cs typeface="+mn-cs"/>
              </a:rPr>
              <a:t>Confidential</a:t>
            </a:r>
          </a:p>
        </p:txBody>
      </p:sp>
      <p:sp>
        <p:nvSpPr>
          <p:cNvPr id="6" name="Slide Number Placeholder 5">
            <a:extLst>
              <a:ext uri="{FF2B5EF4-FFF2-40B4-BE49-F238E27FC236}">
                <a16:creationId xmlns:a16="http://schemas.microsoft.com/office/drawing/2014/main" id="{B0942B1D-94A8-1E9A-0795-98375C7E6FC7}"/>
              </a:ext>
            </a:extLst>
          </p:cNvPr>
          <p:cNvSpPr>
            <a:spLocks noGrp="1"/>
          </p:cNvSpPr>
          <p:nvPr>
            <p:ph type="sldNum" sz="quarter" idx="12"/>
          </p:nvPr>
        </p:nvSpPr>
        <p:spPr>
          <a:xfrm>
            <a:off x="11074400" y="242235"/>
            <a:ext cx="738717"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B2B425A-A19B-3741-A70E-02B39884F94B}"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39</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graphicFrame>
        <p:nvGraphicFramePr>
          <p:cNvPr id="8" name="Diagram 7">
            <a:extLst>
              <a:ext uri="{FF2B5EF4-FFF2-40B4-BE49-F238E27FC236}">
                <a16:creationId xmlns:a16="http://schemas.microsoft.com/office/drawing/2014/main" id="{02463583-071E-FD0C-7436-D8F25901F737}"/>
              </a:ext>
            </a:extLst>
          </p:cNvPr>
          <p:cNvGraphicFramePr/>
          <p:nvPr>
            <p:extLst>
              <p:ext uri="{D42A27DB-BD31-4B8C-83A1-F6EECF244321}">
                <p14:modId xmlns:p14="http://schemas.microsoft.com/office/powerpoint/2010/main" val="3212283406"/>
              </p:ext>
            </p:extLst>
          </p:nvPr>
        </p:nvGraphicFramePr>
        <p:xfrm>
          <a:off x="1946426" y="1248131"/>
          <a:ext cx="7991804" cy="4989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9881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C7327-2EF9-B3D5-9A83-9175AEE2500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6C5829-6DA3-BD0E-6E61-92DD16F30E0C}"/>
              </a:ext>
            </a:extLst>
          </p:cNvPr>
          <p:cNvSpPr>
            <a:spLocks noGrp="1"/>
          </p:cNvSpPr>
          <p:nvPr>
            <p:ph sz="half" idx="1"/>
          </p:nvPr>
        </p:nvSpPr>
        <p:spPr>
          <a:xfrm>
            <a:off x="361557" y="1989462"/>
            <a:ext cx="11214403" cy="2645229"/>
          </a:xfrm>
        </p:spPr>
        <p:txBody>
          <a:bodyPr anchor="ctr">
            <a:noAutofit/>
          </a:bodyPr>
          <a:lstStyle/>
          <a:p>
            <a:pPr marL="0" indent="0" algn="ctr">
              <a:buClr>
                <a:srgbClr val="0D0A0E"/>
              </a:buClr>
              <a:buNone/>
            </a:pPr>
            <a:r>
              <a:rPr lang="en-US" sz="2800" b="1" dirty="0">
                <a:solidFill>
                  <a:srgbClr val="000000"/>
                </a:solidFill>
                <a:latin typeface="Georgia" panose="02040502050405020303" pitchFamily="18" charset="0"/>
              </a:rPr>
              <a:t>Section 1: Introduction to Risk Based Internal Audit</a:t>
            </a:r>
          </a:p>
        </p:txBody>
      </p:sp>
      <p:sp>
        <p:nvSpPr>
          <p:cNvPr id="4" name="Footer Placeholder 3">
            <a:extLst>
              <a:ext uri="{FF2B5EF4-FFF2-40B4-BE49-F238E27FC236}">
                <a16:creationId xmlns:a16="http://schemas.microsoft.com/office/drawing/2014/main" id="{B1144292-9085-830F-1B8C-4C25AF75A8D1}"/>
              </a:ext>
            </a:extLst>
          </p:cNvPr>
          <p:cNvSpPr>
            <a:spLocks noGrp="1"/>
          </p:cNvSpPr>
          <p:nvPr>
            <p:ph type="ftr" sz="quarter" idx="11"/>
          </p:nvPr>
        </p:nvSpPr>
        <p:spPr>
          <a:xfrm>
            <a:off x="268941" y="6423586"/>
            <a:ext cx="8163859"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effectLst/>
                <a:uLnTx/>
                <a:uFillTx/>
              </a:rPr>
              <a:t>Confidential</a:t>
            </a:r>
          </a:p>
        </p:txBody>
      </p:sp>
      <p:sp>
        <p:nvSpPr>
          <p:cNvPr id="5" name="Slide Number Placeholder 4">
            <a:extLst>
              <a:ext uri="{FF2B5EF4-FFF2-40B4-BE49-F238E27FC236}">
                <a16:creationId xmlns:a16="http://schemas.microsoft.com/office/drawing/2014/main" id="{744679C3-6042-71B9-6E22-4DA4CB2F4169}"/>
              </a:ext>
            </a:extLst>
          </p:cNvPr>
          <p:cNvSpPr>
            <a:spLocks noGrp="1"/>
          </p:cNvSpPr>
          <p:nvPr>
            <p:ph type="sldNum" sz="quarter" idx="12"/>
          </p:nvPr>
        </p:nvSpPr>
        <p:spPr>
          <a:xfrm>
            <a:off x="11074400" y="242235"/>
            <a:ext cx="73871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2B2B425A-A19B-3741-A70E-02B39884F94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4</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924523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77AA4-2B7C-89B9-33C5-746139CF2E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5E901D-5514-0ED4-A1E1-5EA4E84CA97F}"/>
              </a:ext>
            </a:extLst>
          </p:cNvPr>
          <p:cNvSpPr>
            <a:spLocks noGrp="1"/>
          </p:cNvSpPr>
          <p:nvPr>
            <p:ph type="title"/>
          </p:nvPr>
        </p:nvSpPr>
        <p:spPr>
          <a:xfrm>
            <a:off x="664633" y="484094"/>
            <a:ext cx="10075084" cy="1116106"/>
          </a:xfrm>
        </p:spPr>
        <p:txBody>
          <a:bodyPr anchor="t">
            <a:normAutofit/>
          </a:bodyPr>
          <a:lstStyle/>
          <a:p>
            <a:pPr marL="0" marR="0" lvl="0" indent="0" defTabSz="914400" rtl="0" eaLnBrk="1" fontAlgn="auto" latinLnBrk="0" hangingPunct="1">
              <a:spcBef>
                <a:spcPts val="0"/>
              </a:spcBef>
              <a:spcAft>
                <a:spcPts val="0"/>
              </a:spcAft>
              <a:buClrTx/>
              <a:buSzTx/>
              <a:buFontTx/>
              <a:buNone/>
              <a:tabLst/>
              <a:defRPr/>
            </a:pPr>
            <a:r>
              <a:rPr lang="en-US">
                <a:solidFill>
                  <a:srgbClr val="000000"/>
                </a:solidFill>
                <a:latin typeface="Georgia" panose="02040502050405020303" pitchFamily="18" charset="0"/>
              </a:rPr>
              <a:t>Developing a Risk Based Internal Audit Plan</a:t>
            </a:r>
            <a:endParaRPr kumimoji="0" lang="en-US" b="0" i="0" u="none" strike="noStrike" kern="1200" cap="none" spc="0" normalizeH="0" baseline="0" noProof="0" dirty="0">
              <a:ln>
                <a:noFill/>
              </a:ln>
              <a:solidFill>
                <a:srgbClr val="000000"/>
              </a:solidFill>
              <a:effectLst/>
              <a:uLnTx/>
              <a:uFillTx/>
              <a:latin typeface="Georgia" panose="02040502050405020303" pitchFamily="18" charset="0"/>
            </a:endParaRPr>
          </a:p>
        </p:txBody>
      </p:sp>
      <p:pic>
        <p:nvPicPr>
          <p:cNvPr id="7" name="Picture 6" descr="A diagram of a process&#10;&#10;Description automatically generated">
            <a:extLst>
              <a:ext uri="{FF2B5EF4-FFF2-40B4-BE49-F238E27FC236}">
                <a16:creationId xmlns:a16="http://schemas.microsoft.com/office/drawing/2014/main" id="{AB1AFBDE-12D5-8BC7-830C-5600CACC552F}"/>
              </a:ext>
            </a:extLst>
          </p:cNvPr>
          <p:cNvPicPr>
            <a:picLocks noChangeAspect="1"/>
          </p:cNvPicPr>
          <p:nvPr/>
        </p:nvPicPr>
        <p:blipFill>
          <a:blip r:embed="rId3">
            <a:extLst>
              <a:ext uri="{28A0092B-C50C-407E-A947-70E740481C1C}">
                <a14:useLocalDpi xmlns:a14="http://schemas.microsoft.com/office/drawing/2010/main" val="0"/>
              </a:ext>
            </a:extLst>
          </a:blip>
          <a:srcRect b="6504"/>
          <a:stretch/>
        </p:blipFill>
        <p:spPr>
          <a:xfrm>
            <a:off x="444733" y="1630050"/>
            <a:ext cx="5477342" cy="4032884"/>
          </a:xfrm>
          <a:prstGeom prst="rect">
            <a:avLst/>
          </a:prstGeom>
          <a:noFill/>
        </p:spPr>
      </p:pic>
      <p:sp>
        <p:nvSpPr>
          <p:cNvPr id="4" name="Footer Placeholder 3">
            <a:extLst>
              <a:ext uri="{FF2B5EF4-FFF2-40B4-BE49-F238E27FC236}">
                <a16:creationId xmlns:a16="http://schemas.microsoft.com/office/drawing/2014/main" id="{0736CCC3-76E8-DEA3-1957-B813BC543F85}"/>
              </a:ext>
            </a:extLst>
          </p:cNvPr>
          <p:cNvSpPr>
            <a:spLocks noGrp="1"/>
          </p:cNvSpPr>
          <p:nvPr>
            <p:ph type="ftr" sz="quarter" idx="11"/>
          </p:nvPr>
        </p:nvSpPr>
        <p:spPr>
          <a:xfrm>
            <a:off x="268941" y="6423586"/>
            <a:ext cx="8163859"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Confidential</a:t>
            </a:r>
          </a:p>
        </p:txBody>
      </p:sp>
      <p:sp>
        <p:nvSpPr>
          <p:cNvPr id="5" name="Slide Number Placeholder 4">
            <a:extLst>
              <a:ext uri="{FF2B5EF4-FFF2-40B4-BE49-F238E27FC236}">
                <a16:creationId xmlns:a16="http://schemas.microsoft.com/office/drawing/2014/main" id="{923D0323-E4CC-659B-E959-688E9031BBA3}"/>
              </a:ext>
            </a:extLst>
          </p:cNvPr>
          <p:cNvSpPr>
            <a:spLocks noGrp="1"/>
          </p:cNvSpPr>
          <p:nvPr>
            <p:ph type="sldNum" sz="quarter" idx="12"/>
          </p:nvPr>
        </p:nvSpPr>
        <p:spPr>
          <a:xfrm>
            <a:off x="11074400" y="242235"/>
            <a:ext cx="73871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2B2B425A-A19B-3741-A70E-02B39884F94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40</a:t>
            </a:fld>
            <a:endParaRPr kumimoji="0" lang="en-US" b="0" i="0" u="none" strike="noStrike" kern="1200" cap="none" spc="0" normalizeH="0" baseline="0" noProof="0">
              <a:ln>
                <a:noFill/>
              </a:ln>
              <a:effectLst/>
              <a:uLnTx/>
              <a:uFillTx/>
            </a:endParaRPr>
          </a:p>
        </p:txBody>
      </p:sp>
      <p:sp>
        <p:nvSpPr>
          <p:cNvPr id="8" name="TextBox 7">
            <a:extLst>
              <a:ext uri="{FF2B5EF4-FFF2-40B4-BE49-F238E27FC236}">
                <a16:creationId xmlns:a16="http://schemas.microsoft.com/office/drawing/2014/main" id="{383B5C38-7070-47AD-C8A7-D536855C0058}"/>
              </a:ext>
            </a:extLst>
          </p:cNvPr>
          <p:cNvSpPr txBox="1"/>
          <p:nvPr/>
        </p:nvSpPr>
        <p:spPr>
          <a:xfrm>
            <a:off x="664632" y="5751884"/>
            <a:ext cx="4406131" cy="307777"/>
          </a:xfrm>
          <a:prstGeom prst="rect">
            <a:avLst/>
          </a:prstGeom>
          <a:noFill/>
        </p:spPr>
        <p:txBody>
          <a:bodyPr wrap="square" rtlCol="0">
            <a:spAutoFit/>
          </a:bodyPr>
          <a:lstStyle/>
          <a:p>
            <a:r>
              <a:rPr lang="en-IN" sz="1400" dirty="0">
                <a:solidFill>
                  <a:srgbClr val="000000"/>
                </a:solidFill>
                <a:latin typeface="Georgia" panose="02040502050405020303" pitchFamily="18" charset="0"/>
              </a:rPr>
              <a:t>Source</a:t>
            </a:r>
            <a:r>
              <a:rPr lang="en-IN" sz="1200" dirty="0">
                <a:solidFill>
                  <a:srgbClr val="000000"/>
                </a:solidFill>
                <a:latin typeface="Georgia" panose="02040502050405020303" pitchFamily="18" charset="0"/>
              </a:rPr>
              <a:t>: The IIA- Developing a Risk-based Internal Audit Plan</a:t>
            </a:r>
            <a:endParaRPr lang="en-US" sz="1200" b="0" i="0" dirty="0">
              <a:solidFill>
                <a:srgbClr val="212324"/>
              </a:solidFill>
              <a:effectLst/>
              <a:latin typeface="Georgia" panose="02040502050405020303" pitchFamily="18" charset="0"/>
            </a:endParaRPr>
          </a:p>
        </p:txBody>
      </p:sp>
      <p:pic>
        <p:nvPicPr>
          <p:cNvPr id="10" name="Picture 9">
            <a:extLst>
              <a:ext uri="{FF2B5EF4-FFF2-40B4-BE49-F238E27FC236}">
                <a16:creationId xmlns:a16="http://schemas.microsoft.com/office/drawing/2014/main" id="{96088E1F-7B40-00A9-84D2-7DA50205FA99}"/>
              </a:ext>
            </a:extLst>
          </p:cNvPr>
          <p:cNvPicPr>
            <a:picLocks noChangeAspect="1"/>
          </p:cNvPicPr>
          <p:nvPr/>
        </p:nvPicPr>
        <p:blipFill>
          <a:blip r:embed="rId4"/>
          <a:stretch>
            <a:fillRect/>
          </a:stretch>
        </p:blipFill>
        <p:spPr>
          <a:xfrm>
            <a:off x="5558956" y="1683444"/>
            <a:ext cx="5292396" cy="4208964"/>
          </a:xfrm>
          <a:prstGeom prst="rect">
            <a:avLst/>
          </a:prstGeom>
        </p:spPr>
      </p:pic>
      <p:sp>
        <p:nvSpPr>
          <p:cNvPr id="3" name="TextBox 2">
            <a:extLst>
              <a:ext uri="{FF2B5EF4-FFF2-40B4-BE49-F238E27FC236}">
                <a16:creationId xmlns:a16="http://schemas.microsoft.com/office/drawing/2014/main" id="{94E4D7C5-AAE0-7CE8-3B19-A8348EBA1EB3}"/>
              </a:ext>
            </a:extLst>
          </p:cNvPr>
          <p:cNvSpPr txBox="1"/>
          <p:nvPr/>
        </p:nvSpPr>
        <p:spPr>
          <a:xfrm>
            <a:off x="5922075" y="5746178"/>
            <a:ext cx="5790954" cy="307777"/>
          </a:xfrm>
          <a:prstGeom prst="rect">
            <a:avLst/>
          </a:prstGeom>
          <a:noFill/>
        </p:spPr>
        <p:txBody>
          <a:bodyPr wrap="square" rtlCol="0">
            <a:spAutoFit/>
          </a:bodyPr>
          <a:lstStyle/>
          <a:p>
            <a:r>
              <a:rPr lang="en-IN" sz="1200" dirty="0">
                <a:solidFill>
                  <a:srgbClr val="000000"/>
                </a:solidFill>
                <a:latin typeface="Georgia" panose="02040502050405020303" pitchFamily="18" charset="0"/>
              </a:rPr>
              <a:t>Source: The IIA- </a:t>
            </a:r>
            <a:r>
              <a:rPr lang="en-IN" sz="1400" dirty="0">
                <a:solidFill>
                  <a:srgbClr val="000000"/>
                </a:solidFill>
                <a:latin typeface="Georgia" panose="02040502050405020303" pitchFamily="18" charset="0"/>
              </a:rPr>
              <a:t>Developing</a:t>
            </a:r>
            <a:r>
              <a:rPr lang="en-IN" sz="1200" dirty="0">
                <a:solidFill>
                  <a:srgbClr val="000000"/>
                </a:solidFill>
                <a:latin typeface="Georgia" panose="02040502050405020303" pitchFamily="18" charset="0"/>
              </a:rPr>
              <a:t> a Risk-based Internal Audit Plan</a:t>
            </a:r>
            <a:endParaRPr lang="en-US" sz="1200" b="0" i="0" dirty="0">
              <a:solidFill>
                <a:srgbClr val="212324"/>
              </a:solidFill>
              <a:effectLst/>
              <a:latin typeface="Georgia" panose="02040502050405020303" pitchFamily="18" charset="0"/>
            </a:endParaRPr>
          </a:p>
        </p:txBody>
      </p:sp>
    </p:spTree>
    <p:extLst>
      <p:ext uri="{BB962C8B-B14F-4D97-AF65-F5344CB8AC3E}">
        <p14:creationId xmlns:p14="http://schemas.microsoft.com/office/powerpoint/2010/main" val="351050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E51F0-1933-F6F8-2F07-C0A27E908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9AD1F-5310-D879-8700-4BC1F9C17983}"/>
              </a:ext>
            </a:extLst>
          </p:cNvPr>
          <p:cNvSpPr>
            <a:spLocks noGrp="1"/>
          </p:cNvSpPr>
          <p:nvPr>
            <p:ph type="title"/>
          </p:nvPr>
        </p:nvSpPr>
        <p:spPr>
          <a:xfrm>
            <a:off x="664633" y="484094"/>
            <a:ext cx="10075084" cy="1116106"/>
          </a:xfrm>
        </p:spPr>
        <p:txBody>
          <a:bodyPr anchor="t">
            <a:normAutofit/>
          </a:bodyPr>
          <a:lstStyle/>
          <a:p>
            <a:pPr marL="0" marR="0" lvl="0" indent="0" defTabSz="914400" rtl="0" eaLnBrk="1" fontAlgn="auto" latinLnBrk="0" hangingPunct="1">
              <a:spcBef>
                <a:spcPts val="0"/>
              </a:spcBef>
              <a:spcAft>
                <a:spcPts val="0"/>
              </a:spcAft>
              <a:buClrTx/>
              <a:buSzTx/>
              <a:buFontTx/>
              <a:buNone/>
              <a:tabLst/>
              <a:defRPr/>
            </a:pPr>
            <a:r>
              <a:rPr lang="en-US" dirty="0">
                <a:solidFill>
                  <a:srgbClr val="000000"/>
                </a:solidFill>
                <a:latin typeface="Georgia" panose="02040502050405020303" pitchFamily="18" charset="0"/>
              </a:rPr>
              <a:t>Sources of Emerging Risks</a:t>
            </a:r>
            <a:endParaRPr kumimoji="0" lang="en-US" b="0" i="0" u="none" strike="noStrike" kern="1200" cap="none" spc="0" normalizeH="0" baseline="0" noProof="0" dirty="0">
              <a:ln>
                <a:noFill/>
              </a:ln>
              <a:solidFill>
                <a:srgbClr val="000000"/>
              </a:solidFill>
              <a:effectLst/>
              <a:uLnTx/>
              <a:uFillTx/>
              <a:latin typeface="Georgia" panose="02040502050405020303" pitchFamily="18" charset="0"/>
            </a:endParaRPr>
          </a:p>
        </p:txBody>
      </p:sp>
      <p:sp>
        <p:nvSpPr>
          <p:cNvPr id="4" name="Footer Placeholder 3">
            <a:extLst>
              <a:ext uri="{FF2B5EF4-FFF2-40B4-BE49-F238E27FC236}">
                <a16:creationId xmlns:a16="http://schemas.microsoft.com/office/drawing/2014/main" id="{FF5B8D2B-70D0-C74D-BEB2-7DD97F03B8E1}"/>
              </a:ext>
            </a:extLst>
          </p:cNvPr>
          <p:cNvSpPr>
            <a:spLocks noGrp="1"/>
          </p:cNvSpPr>
          <p:nvPr>
            <p:ph type="ftr" sz="quarter" idx="11"/>
          </p:nvPr>
        </p:nvSpPr>
        <p:spPr>
          <a:xfrm>
            <a:off x="268941" y="6423586"/>
            <a:ext cx="8163859"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Confidential</a:t>
            </a:r>
          </a:p>
        </p:txBody>
      </p:sp>
      <p:sp>
        <p:nvSpPr>
          <p:cNvPr id="5" name="Slide Number Placeholder 4">
            <a:extLst>
              <a:ext uri="{FF2B5EF4-FFF2-40B4-BE49-F238E27FC236}">
                <a16:creationId xmlns:a16="http://schemas.microsoft.com/office/drawing/2014/main" id="{205C79C8-93FC-1AC8-6747-A832D26C8A66}"/>
              </a:ext>
            </a:extLst>
          </p:cNvPr>
          <p:cNvSpPr>
            <a:spLocks noGrp="1"/>
          </p:cNvSpPr>
          <p:nvPr>
            <p:ph type="sldNum" sz="quarter" idx="12"/>
          </p:nvPr>
        </p:nvSpPr>
        <p:spPr>
          <a:xfrm>
            <a:off x="11074400" y="242235"/>
            <a:ext cx="73871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2B2B425A-A19B-3741-A70E-02B39884F94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41</a:t>
            </a:fld>
            <a:endParaRPr kumimoji="0" lang="en-US" b="0" i="0" u="none" strike="noStrike" kern="1200" cap="none" spc="0" normalizeH="0" baseline="0" noProof="0">
              <a:ln>
                <a:noFill/>
              </a:ln>
              <a:effectLst/>
              <a:uLnTx/>
              <a:uFillTx/>
            </a:endParaRPr>
          </a:p>
        </p:txBody>
      </p:sp>
      <p:sp>
        <p:nvSpPr>
          <p:cNvPr id="8" name="TextBox 7">
            <a:extLst>
              <a:ext uri="{FF2B5EF4-FFF2-40B4-BE49-F238E27FC236}">
                <a16:creationId xmlns:a16="http://schemas.microsoft.com/office/drawing/2014/main" id="{CEAD8B35-F3DB-E8B5-8356-E9A2D6C862BC}"/>
              </a:ext>
            </a:extLst>
          </p:cNvPr>
          <p:cNvSpPr txBox="1"/>
          <p:nvPr/>
        </p:nvSpPr>
        <p:spPr>
          <a:xfrm>
            <a:off x="1296044" y="4927066"/>
            <a:ext cx="4406131" cy="307777"/>
          </a:xfrm>
          <a:prstGeom prst="rect">
            <a:avLst/>
          </a:prstGeom>
          <a:noFill/>
        </p:spPr>
        <p:txBody>
          <a:bodyPr wrap="square" rtlCol="0">
            <a:spAutoFit/>
          </a:bodyPr>
          <a:lstStyle/>
          <a:p>
            <a:r>
              <a:rPr lang="en-IN" sz="1400" dirty="0">
                <a:solidFill>
                  <a:srgbClr val="000000"/>
                </a:solidFill>
                <a:latin typeface="Georgia" panose="02040502050405020303" pitchFamily="18" charset="0"/>
              </a:rPr>
              <a:t>Source</a:t>
            </a:r>
            <a:r>
              <a:rPr lang="en-IN" sz="1200" dirty="0">
                <a:solidFill>
                  <a:srgbClr val="000000"/>
                </a:solidFill>
                <a:latin typeface="Georgia" panose="02040502050405020303" pitchFamily="18" charset="0"/>
              </a:rPr>
              <a:t>: The IIA- Developing a Risk-based Internal Audit Plan</a:t>
            </a:r>
            <a:endParaRPr lang="en-US" sz="1200" b="0" i="0" dirty="0">
              <a:solidFill>
                <a:srgbClr val="212324"/>
              </a:solidFill>
              <a:effectLst/>
              <a:latin typeface="Georgia" panose="02040502050405020303" pitchFamily="18" charset="0"/>
            </a:endParaRPr>
          </a:p>
        </p:txBody>
      </p:sp>
      <p:sp>
        <p:nvSpPr>
          <p:cNvPr id="11" name="TextBox 10">
            <a:extLst>
              <a:ext uri="{FF2B5EF4-FFF2-40B4-BE49-F238E27FC236}">
                <a16:creationId xmlns:a16="http://schemas.microsoft.com/office/drawing/2014/main" id="{A18912D0-6BDE-3858-20D6-0B30731F16FE}"/>
              </a:ext>
            </a:extLst>
          </p:cNvPr>
          <p:cNvSpPr txBox="1"/>
          <p:nvPr/>
        </p:nvSpPr>
        <p:spPr>
          <a:xfrm>
            <a:off x="1011823" y="2218633"/>
            <a:ext cx="9727894" cy="2862322"/>
          </a:xfrm>
          <a:prstGeom prst="rect">
            <a:avLst/>
          </a:prstGeom>
          <a:noFill/>
        </p:spPr>
        <p:txBody>
          <a:bodyPr wrap="square" rtlCol="0">
            <a:spAutoFit/>
          </a:bodyPr>
          <a:lstStyle/>
          <a:p>
            <a:endParaRPr lang="en-US" dirty="0">
              <a:solidFill>
                <a:srgbClr val="000000"/>
              </a:solidFill>
              <a:latin typeface="Georgia" panose="02040502050405020303" pitchFamily="18" charset="0"/>
            </a:endParaRPr>
          </a:p>
          <a:p>
            <a:pPr marL="285750" indent="-285750">
              <a:buFont typeface="Wingdings" panose="05000000000000000000" pitchFamily="2" charset="2"/>
              <a:buChar char="§"/>
            </a:pPr>
            <a:r>
              <a:rPr lang="en-US" dirty="0">
                <a:solidFill>
                  <a:srgbClr val="000000"/>
                </a:solidFill>
                <a:latin typeface="Georgia" panose="02040502050405020303" pitchFamily="18" charset="0"/>
              </a:rPr>
              <a:t>Changes in management priorities, business processes, technology (IT), and operations.</a:t>
            </a:r>
          </a:p>
          <a:p>
            <a:pPr marL="285750" indent="-285750">
              <a:buFont typeface="Wingdings" panose="05000000000000000000" pitchFamily="2" charset="2"/>
              <a:buChar char="§"/>
            </a:pPr>
            <a:r>
              <a:rPr lang="en-US" dirty="0">
                <a:solidFill>
                  <a:srgbClr val="000000"/>
                </a:solidFill>
                <a:latin typeface="Georgia" panose="02040502050405020303" pitchFamily="18" charset="0"/>
              </a:rPr>
              <a:t>Ethics/whistleblower system for fraud risks.</a:t>
            </a:r>
          </a:p>
          <a:p>
            <a:pPr marL="285750" indent="-285750">
              <a:buFont typeface="Wingdings" panose="05000000000000000000" pitchFamily="2" charset="2"/>
              <a:buChar char="§"/>
            </a:pPr>
            <a:r>
              <a:rPr lang="en-US" dirty="0">
                <a:solidFill>
                  <a:srgbClr val="000000"/>
                </a:solidFill>
                <a:latin typeface="Georgia" panose="02040502050405020303" pitchFamily="18" charset="0"/>
              </a:rPr>
              <a:t>Geopolitical developments.</a:t>
            </a:r>
          </a:p>
          <a:p>
            <a:pPr marL="285750" indent="-285750">
              <a:buFont typeface="Wingdings" panose="05000000000000000000" pitchFamily="2" charset="2"/>
              <a:buChar char="§"/>
            </a:pPr>
            <a:r>
              <a:rPr lang="en-US" dirty="0">
                <a:solidFill>
                  <a:srgbClr val="000000"/>
                </a:solidFill>
                <a:latin typeface="Georgia" panose="02040502050405020303" pitchFamily="18" charset="0"/>
              </a:rPr>
              <a:t>Legal and regulatory changes.</a:t>
            </a:r>
          </a:p>
          <a:p>
            <a:pPr marL="285750" indent="-285750">
              <a:buFont typeface="Wingdings" panose="05000000000000000000" pitchFamily="2" charset="2"/>
              <a:buChar char="§"/>
            </a:pPr>
            <a:r>
              <a:rPr lang="en-US" dirty="0">
                <a:solidFill>
                  <a:srgbClr val="000000"/>
                </a:solidFill>
                <a:latin typeface="Georgia" panose="02040502050405020303" pitchFamily="18" charset="0"/>
              </a:rPr>
              <a:t>Requests from senior management and the board.</a:t>
            </a:r>
          </a:p>
          <a:p>
            <a:pPr marL="285750" indent="-285750">
              <a:buFont typeface="Wingdings" panose="05000000000000000000" pitchFamily="2" charset="2"/>
              <a:buChar char="§"/>
            </a:pPr>
            <a:r>
              <a:rPr lang="en-US" dirty="0">
                <a:solidFill>
                  <a:srgbClr val="000000"/>
                </a:solidFill>
                <a:latin typeface="Georgia" panose="02040502050405020303" pitchFamily="18" charset="0"/>
              </a:rPr>
              <a:t>New projects and change programs.</a:t>
            </a:r>
          </a:p>
          <a:p>
            <a:pPr marL="285750" indent="-285750">
              <a:buFont typeface="Wingdings" panose="05000000000000000000" pitchFamily="2" charset="2"/>
              <a:buChar char="§"/>
            </a:pPr>
            <a:r>
              <a:rPr lang="en-US" dirty="0">
                <a:solidFill>
                  <a:srgbClr val="000000"/>
                </a:solidFill>
                <a:latin typeface="Georgia" panose="02040502050405020303" pitchFamily="18" charset="0"/>
              </a:rPr>
              <a:t>Prior risk assessments from management and internal audit activity (including fraud, IT, and financial controls).</a:t>
            </a:r>
          </a:p>
          <a:p>
            <a:endParaRPr lang="en-IN"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731465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10F14-FB66-55F6-E866-F3B3B6F948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23A0E0-3922-EC1F-18A6-E5BFABEF1B3D}"/>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cs typeface="Gautami" panose="020B0502040204020203" pitchFamily="34" charset="0"/>
              </a:rPr>
              <a:t>Execution</a:t>
            </a:r>
          </a:p>
        </p:txBody>
      </p:sp>
      <p:sp>
        <p:nvSpPr>
          <p:cNvPr id="4" name="Footer Placeholder 3">
            <a:extLst>
              <a:ext uri="{FF2B5EF4-FFF2-40B4-BE49-F238E27FC236}">
                <a16:creationId xmlns:a16="http://schemas.microsoft.com/office/drawing/2014/main" id="{B56A7430-3288-E421-FA34-78ED36A4527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Rockwell"/>
                <a:ea typeface="+mn-ea"/>
                <a:cs typeface="+mn-cs"/>
              </a:rPr>
              <a:t>Confidential</a:t>
            </a:r>
          </a:p>
        </p:txBody>
      </p:sp>
      <p:sp>
        <p:nvSpPr>
          <p:cNvPr id="5" name="Slide Number Placeholder 4">
            <a:extLst>
              <a:ext uri="{FF2B5EF4-FFF2-40B4-BE49-F238E27FC236}">
                <a16:creationId xmlns:a16="http://schemas.microsoft.com/office/drawing/2014/main" id="{78C1C081-AD32-A9C5-3760-2FDA65320B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B425A-A19B-3741-A70E-02B39884F94B}"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
        <p:nvSpPr>
          <p:cNvPr id="3" name="TextBox 2">
            <a:extLst>
              <a:ext uri="{FF2B5EF4-FFF2-40B4-BE49-F238E27FC236}">
                <a16:creationId xmlns:a16="http://schemas.microsoft.com/office/drawing/2014/main" id="{8F63BFFB-EB67-95E3-3E8B-8220DC2C2AC6}"/>
              </a:ext>
            </a:extLst>
          </p:cNvPr>
          <p:cNvSpPr txBox="1"/>
          <p:nvPr/>
        </p:nvSpPr>
        <p:spPr>
          <a:xfrm>
            <a:off x="760363" y="1887738"/>
            <a:ext cx="9883624" cy="4248310"/>
          </a:xfrm>
          <a:prstGeom prst="rect">
            <a:avLst/>
          </a:prstGeom>
        </p:spPr>
        <p:txBody>
          <a:bodyPr vert="horz" lIns="91440" tIns="45720" rIns="91440" bIns="45720" rtlCol="0" anchor="ctr">
            <a:normAutofit/>
          </a:bodyPr>
          <a:lstStyle/>
          <a:p>
            <a:pPr marL="457200" marR="0" lvl="0" indent="-457200" algn="l" defTabSz="914400" rtl="0" eaLnBrk="1" fontAlgn="auto" latinLnBrk="0" hangingPunct="1">
              <a:lnSpc>
                <a:spcPct val="90000"/>
              </a:lnSpc>
              <a:spcBef>
                <a:spcPts val="0"/>
              </a:spcBef>
              <a:spcAft>
                <a:spcPts val="600"/>
              </a:spcAft>
              <a:buClrTx/>
              <a:buSzTx/>
              <a:buAutoNum type="arabicParenR"/>
              <a:tabLst/>
              <a:defRPr/>
            </a:pPr>
            <a:r>
              <a:rPr lang="en-IN" sz="2000" b="1" dirty="0">
                <a:solidFill>
                  <a:srgbClr val="000000"/>
                </a:solidFill>
                <a:latin typeface="Georgia" panose="02040502050405020303" pitchFamily="18" charset="0"/>
              </a:rPr>
              <a:t>Compliance Testing:</a:t>
            </a:r>
          </a:p>
          <a:p>
            <a:pPr lvl="1">
              <a:lnSpc>
                <a:spcPct val="90000"/>
              </a:lnSpc>
              <a:spcAft>
                <a:spcPts val="600"/>
              </a:spcAft>
              <a:defRPr/>
            </a:pPr>
            <a:r>
              <a:rPr lang="en-US" sz="2000" dirty="0">
                <a:solidFill>
                  <a:srgbClr val="000000"/>
                </a:solidFill>
                <a:latin typeface="Georgia" panose="02040502050405020303" pitchFamily="18" charset="0"/>
              </a:rPr>
              <a:t>These tests provide the necessary evidence to ensure that controls are properly applied (as described by management)</a:t>
            </a:r>
          </a:p>
          <a:p>
            <a:pPr lvl="1">
              <a:lnSpc>
                <a:spcPct val="90000"/>
              </a:lnSpc>
              <a:spcAft>
                <a:spcPts val="600"/>
              </a:spcAft>
              <a:defRPr/>
            </a:pPr>
            <a:endParaRPr lang="en-US" sz="2000" dirty="0">
              <a:solidFill>
                <a:srgbClr val="000000"/>
              </a:solidFill>
              <a:latin typeface="Georgia" panose="02040502050405020303" pitchFamily="18" charset="0"/>
            </a:endParaRPr>
          </a:p>
          <a:p>
            <a:pPr>
              <a:lnSpc>
                <a:spcPct val="90000"/>
              </a:lnSpc>
              <a:spcAft>
                <a:spcPts val="600"/>
              </a:spcAft>
              <a:defRPr/>
            </a:pPr>
            <a:r>
              <a:rPr lang="en-US" sz="2000" b="1" dirty="0">
                <a:solidFill>
                  <a:srgbClr val="000000"/>
                </a:solidFill>
                <a:latin typeface="Georgia" panose="02040502050405020303" pitchFamily="18" charset="0"/>
              </a:rPr>
              <a:t>2)  Substantive Testing:</a:t>
            </a:r>
          </a:p>
          <a:p>
            <a:pPr lvl="1">
              <a:lnSpc>
                <a:spcPct val="90000"/>
              </a:lnSpc>
              <a:spcAft>
                <a:spcPts val="600"/>
              </a:spcAft>
              <a:defRPr/>
            </a:pPr>
            <a:r>
              <a:rPr lang="en-US" sz="2000" dirty="0">
                <a:solidFill>
                  <a:srgbClr val="000000"/>
                </a:solidFill>
                <a:latin typeface="Georgia" panose="02040502050405020303" pitchFamily="18" charset="0"/>
              </a:rPr>
              <a:t>They are tests for operations, account balances, and other tests (such as analytical review) that aim to obtain evidence of the degree of completeness, existence, and the accuracy of the data in the accounting records or financial systems. They are used to examine areas where internal controls are considered weak to establish whether the risks that the controls were intended to mitigate have actually occurred.</a:t>
            </a:r>
          </a:p>
          <a:p>
            <a:pPr lvl="1">
              <a:lnSpc>
                <a:spcPct val="90000"/>
              </a:lnSpc>
              <a:spcAft>
                <a:spcPts val="600"/>
              </a:spcAft>
              <a:defRPr/>
            </a:pPr>
            <a:endParaRPr kumimoji="0" lang="en-US" sz="2000" b="0" i="0" u="none" strike="noStrike" kern="1200" cap="none" spc="0" normalizeH="0" baseline="0" noProof="0" dirty="0">
              <a:ln>
                <a:noFill/>
              </a:ln>
              <a:solidFill>
                <a:prstClr val="black"/>
              </a:solidFill>
              <a:effectLst/>
              <a:uLnTx/>
              <a:uFillTx/>
              <a:latin typeface="Georgia" panose="02040502050405020303" pitchFamily="18" charset="0"/>
            </a:endParaRPr>
          </a:p>
        </p:txBody>
      </p:sp>
    </p:spTree>
    <p:extLst>
      <p:ext uri="{BB962C8B-B14F-4D97-AF65-F5344CB8AC3E}">
        <p14:creationId xmlns:p14="http://schemas.microsoft.com/office/powerpoint/2010/main" val="1447173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46C80-5E9A-3EBF-B17A-CC5AA98FE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F7831C-3E01-FA39-8BD8-0CE68EE6C3C1}"/>
              </a:ext>
            </a:extLst>
          </p:cNvPr>
          <p:cNvSpPr>
            <a:spLocks noGrp="1"/>
          </p:cNvSpPr>
          <p:nvPr>
            <p:ph type="title"/>
          </p:nvPr>
        </p:nvSpPr>
        <p:spPr>
          <a:xfrm>
            <a:off x="664633" y="484094"/>
            <a:ext cx="10075084" cy="1116106"/>
          </a:xfrm>
        </p:spPr>
        <p:txBody>
          <a:bodyPr anchor="t">
            <a:normAutofit/>
          </a:bodyPr>
          <a:lstStyle/>
          <a:p>
            <a:r>
              <a:rPr lang="en-US" dirty="0">
                <a:solidFill>
                  <a:srgbClr val="000000"/>
                </a:solidFill>
                <a:latin typeface="Georgia" panose="02040502050405020303" pitchFamily="18" charset="0"/>
              </a:rPr>
              <a:t>Internal Audit Process</a:t>
            </a:r>
          </a:p>
        </p:txBody>
      </p:sp>
      <p:pic>
        <p:nvPicPr>
          <p:cNvPr id="8" name="Picture 7" descr="A diagram of a diagram&#10;&#10;Description automatically generated">
            <a:extLst>
              <a:ext uri="{FF2B5EF4-FFF2-40B4-BE49-F238E27FC236}">
                <a16:creationId xmlns:a16="http://schemas.microsoft.com/office/drawing/2014/main" id="{CF32A953-6166-CCF0-6733-7D5489AB6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459" y="1741713"/>
            <a:ext cx="8001000" cy="4144963"/>
          </a:xfrm>
          <a:prstGeom prst="rect">
            <a:avLst/>
          </a:prstGeom>
          <a:noFill/>
          <a:ln>
            <a:solidFill>
              <a:srgbClr val="000000"/>
            </a:solidFill>
          </a:ln>
        </p:spPr>
      </p:pic>
      <p:sp>
        <p:nvSpPr>
          <p:cNvPr id="4" name="Footer Placeholder 3">
            <a:extLst>
              <a:ext uri="{FF2B5EF4-FFF2-40B4-BE49-F238E27FC236}">
                <a16:creationId xmlns:a16="http://schemas.microsoft.com/office/drawing/2014/main" id="{FDB373EC-03E3-5F9D-096B-5D37C3F8EE1F}"/>
              </a:ext>
            </a:extLst>
          </p:cNvPr>
          <p:cNvSpPr>
            <a:spLocks noGrp="1"/>
          </p:cNvSpPr>
          <p:nvPr>
            <p:ph type="ftr" sz="quarter" idx="11"/>
          </p:nvPr>
        </p:nvSpPr>
        <p:spPr>
          <a:xfrm>
            <a:off x="268941" y="6423586"/>
            <a:ext cx="8163859" cy="365125"/>
          </a:xfrm>
        </p:spPr>
        <p:txBody>
          <a:bodyPr anchor="ctr">
            <a:normAutofit/>
          </a:bodyPr>
          <a:lstStyle/>
          <a:p>
            <a:pPr>
              <a:spcAft>
                <a:spcPts val="600"/>
              </a:spcAft>
            </a:pPr>
            <a:r>
              <a:rPr lang="en-US" dirty="0"/>
              <a:t>Confidential</a:t>
            </a:r>
          </a:p>
        </p:txBody>
      </p:sp>
      <p:sp>
        <p:nvSpPr>
          <p:cNvPr id="5" name="Slide Number Placeholder 4">
            <a:extLst>
              <a:ext uri="{FF2B5EF4-FFF2-40B4-BE49-F238E27FC236}">
                <a16:creationId xmlns:a16="http://schemas.microsoft.com/office/drawing/2014/main" id="{60153E5B-6546-DA64-4AAD-27B37D30F9EB}"/>
              </a:ext>
            </a:extLst>
          </p:cNvPr>
          <p:cNvSpPr>
            <a:spLocks noGrp="1"/>
          </p:cNvSpPr>
          <p:nvPr>
            <p:ph type="sldNum" sz="quarter" idx="12"/>
          </p:nvPr>
        </p:nvSpPr>
        <p:spPr>
          <a:xfrm>
            <a:off x="11074400" y="242235"/>
            <a:ext cx="738717" cy="365125"/>
          </a:xfrm>
        </p:spPr>
        <p:txBody>
          <a:bodyPr anchor="ctr">
            <a:normAutofit/>
          </a:bodyPr>
          <a:lstStyle/>
          <a:p>
            <a:pPr>
              <a:spcAft>
                <a:spcPts val="600"/>
              </a:spcAft>
            </a:pPr>
            <a:fld id="{2B2B425A-A19B-3741-A70E-02B39884F94B}" type="slidenum">
              <a:rPr lang="en-US" smtClean="0"/>
              <a:pPr>
                <a:spcAft>
                  <a:spcPts val="600"/>
                </a:spcAft>
              </a:pPr>
              <a:t>43</a:t>
            </a:fld>
            <a:endParaRPr lang="en-US" dirty="0"/>
          </a:p>
        </p:txBody>
      </p:sp>
      <p:sp>
        <p:nvSpPr>
          <p:cNvPr id="9" name="TextBox 8">
            <a:extLst>
              <a:ext uri="{FF2B5EF4-FFF2-40B4-BE49-F238E27FC236}">
                <a16:creationId xmlns:a16="http://schemas.microsoft.com/office/drawing/2014/main" id="{7FA14CD1-60B4-5BA2-8119-0B0DA4541592}"/>
              </a:ext>
            </a:extLst>
          </p:cNvPr>
          <p:cNvSpPr txBox="1"/>
          <p:nvPr/>
        </p:nvSpPr>
        <p:spPr>
          <a:xfrm>
            <a:off x="1861459" y="5978656"/>
            <a:ext cx="6096000" cy="307777"/>
          </a:xfrm>
          <a:prstGeom prst="rect">
            <a:avLst/>
          </a:prstGeom>
          <a:noFill/>
        </p:spPr>
        <p:txBody>
          <a:bodyPr wrap="square">
            <a:spAutoFit/>
          </a:bodyPr>
          <a:lstStyle/>
          <a:p>
            <a:pPr defTabSz="914400"/>
            <a:r>
              <a:rPr lang="en-US" sz="1400" dirty="0">
                <a:solidFill>
                  <a:srgbClr val="000000"/>
                </a:solidFill>
                <a:latin typeface="Georgia" panose="02040502050405020303" pitchFamily="18" charset="0"/>
              </a:rPr>
              <a:t>Source: ICAI Guidance Note on RBIA.</a:t>
            </a:r>
          </a:p>
        </p:txBody>
      </p:sp>
    </p:spTree>
    <p:extLst>
      <p:ext uri="{BB962C8B-B14F-4D97-AF65-F5344CB8AC3E}">
        <p14:creationId xmlns:p14="http://schemas.microsoft.com/office/powerpoint/2010/main" val="2724381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C675-254E-5829-5246-B0273CBB4038}"/>
              </a:ext>
            </a:extLst>
          </p:cNvPr>
          <p:cNvSpPr>
            <a:spLocks noGrp="1"/>
          </p:cNvSpPr>
          <p:nvPr>
            <p:ph type="title"/>
          </p:nvPr>
        </p:nvSpPr>
        <p:spPr>
          <a:xfrm>
            <a:off x="664633" y="449152"/>
            <a:ext cx="10075084" cy="674146"/>
          </a:xfrm>
        </p:spPr>
        <p:txBody>
          <a:bodyPr/>
          <a:lstStyle/>
          <a:p>
            <a:r>
              <a:rPr lang="en-US" dirty="0">
                <a:solidFill>
                  <a:srgbClr val="0D0A0E"/>
                </a:solidFill>
                <a:latin typeface="Georgia" panose="02040502050405020303" pitchFamily="18" charset="0"/>
              </a:rPr>
              <a:t>Risk Heat Map</a:t>
            </a:r>
          </a:p>
        </p:txBody>
      </p:sp>
      <p:graphicFrame>
        <p:nvGraphicFramePr>
          <p:cNvPr id="6" name="Content Placeholder 5">
            <a:extLst>
              <a:ext uri="{FF2B5EF4-FFF2-40B4-BE49-F238E27FC236}">
                <a16:creationId xmlns:a16="http://schemas.microsoft.com/office/drawing/2014/main" id="{D997AF00-9E8B-47C4-1C92-83EDB2A5355F}"/>
              </a:ext>
            </a:extLst>
          </p:cNvPr>
          <p:cNvGraphicFramePr>
            <a:graphicFrameLocks noGrp="1"/>
          </p:cNvGraphicFramePr>
          <p:nvPr>
            <p:ph idx="1"/>
          </p:nvPr>
        </p:nvGraphicFramePr>
        <p:xfrm>
          <a:off x="2462175" y="1438874"/>
          <a:ext cx="6516000" cy="4292598"/>
        </p:xfrm>
        <a:graphic>
          <a:graphicData uri="http://schemas.openxmlformats.org/drawingml/2006/table">
            <a:tbl>
              <a:tblPr firstRow="1" bandRow="1">
                <a:tableStyleId>{2D5ABB26-0587-4C30-8999-92F81FD0307C}</a:tableStyleId>
              </a:tblPr>
              <a:tblGrid>
                <a:gridCol w="1116000">
                  <a:extLst>
                    <a:ext uri="{9D8B030D-6E8A-4147-A177-3AD203B41FA5}">
                      <a16:colId xmlns:a16="http://schemas.microsoft.com/office/drawing/2014/main" val="390143726"/>
                    </a:ext>
                  </a:extLst>
                </a:gridCol>
                <a:gridCol w="1080000">
                  <a:extLst>
                    <a:ext uri="{9D8B030D-6E8A-4147-A177-3AD203B41FA5}">
                      <a16:colId xmlns:a16="http://schemas.microsoft.com/office/drawing/2014/main" val="3143669800"/>
                    </a:ext>
                  </a:extLst>
                </a:gridCol>
                <a:gridCol w="1080000">
                  <a:extLst>
                    <a:ext uri="{9D8B030D-6E8A-4147-A177-3AD203B41FA5}">
                      <a16:colId xmlns:a16="http://schemas.microsoft.com/office/drawing/2014/main" val="603689173"/>
                    </a:ext>
                  </a:extLst>
                </a:gridCol>
                <a:gridCol w="1080000">
                  <a:extLst>
                    <a:ext uri="{9D8B030D-6E8A-4147-A177-3AD203B41FA5}">
                      <a16:colId xmlns:a16="http://schemas.microsoft.com/office/drawing/2014/main" val="3624087634"/>
                    </a:ext>
                  </a:extLst>
                </a:gridCol>
                <a:gridCol w="1080000">
                  <a:extLst>
                    <a:ext uri="{9D8B030D-6E8A-4147-A177-3AD203B41FA5}">
                      <a16:colId xmlns:a16="http://schemas.microsoft.com/office/drawing/2014/main" val="3605983204"/>
                    </a:ext>
                  </a:extLst>
                </a:gridCol>
                <a:gridCol w="1080000">
                  <a:extLst>
                    <a:ext uri="{9D8B030D-6E8A-4147-A177-3AD203B41FA5}">
                      <a16:colId xmlns:a16="http://schemas.microsoft.com/office/drawing/2014/main" val="2304069679"/>
                    </a:ext>
                  </a:extLst>
                </a:gridCol>
              </a:tblGrid>
              <a:tr h="715433">
                <a:tc>
                  <a:txBody>
                    <a:bodyPr/>
                    <a:lstStyle/>
                    <a:p>
                      <a:r>
                        <a:rPr lang="en-US" sz="1100" b="1" dirty="0">
                          <a:solidFill>
                            <a:srgbClr val="0D0A0E"/>
                          </a:solidFill>
                          <a:latin typeface="Georgia" panose="02040502050405020303" pitchFamily="18" charset="0"/>
                        </a:rPr>
                        <a:t>Catastrophic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0D0A0E"/>
                          </a:solidFill>
                          <a:latin typeface="Georgia" panose="02040502050405020303" pitchFamily="18"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solidFill>
                            <a:srgbClr val="0D0A0E"/>
                          </a:solidFill>
                          <a:latin typeface="Georgia" panose="02040502050405020303"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dirty="0">
                          <a:solidFill>
                            <a:srgbClr val="0D0A0E"/>
                          </a:solidFill>
                          <a:latin typeface="Georgia" panose="02040502050405020303"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dirty="0">
                          <a:solidFill>
                            <a:srgbClr val="0D0A0E"/>
                          </a:solidFill>
                          <a:latin typeface="Georgia" panose="02040502050405020303"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200" dirty="0">
                          <a:solidFill>
                            <a:srgbClr val="0D0A0E"/>
                          </a:solidFill>
                          <a:latin typeface="Georgia" panose="02040502050405020303"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765111391"/>
                  </a:ext>
                </a:extLst>
              </a:tr>
              <a:tr h="715433">
                <a:tc>
                  <a:txBody>
                    <a:bodyPr/>
                    <a:lstStyle/>
                    <a:p>
                      <a:r>
                        <a:rPr lang="en-US" sz="1100" b="1" dirty="0">
                          <a:solidFill>
                            <a:srgbClr val="0D0A0E"/>
                          </a:solidFill>
                          <a:latin typeface="Georgia" panose="02040502050405020303" pitchFamily="18" charset="0"/>
                        </a:rPr>
                        <a:t>Major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0D0A0E"/>
                          </a:solidFill>
                          <a:latin typeface="Georgia" panose="02040502050405020303"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rgbClr val="0D0A0E"/>
                          </a:solidFill>
                          <a:latin typeface="Georgia" panose="02040502050405020303" pitchFamily="18"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solidFill>
                            <a:srgbClr val="0D0A0E"/>
                          </a:solidFill>
                          <a:latin typeface="Georgia" panose="02040502050405020303"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dirty="0">
                          <a:solidFill>
                            <a:srgbClr val="0D0A0E"/>
                          </a:solidFill>
                          <a:latin typeface="Georgia" panose="02040502050405020303"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dirty="0">
                          <a:solidFill>
                            <a:srgbClr val="0D0A0E"/>
                          </a:solidFill>
                          <a:latin typeface="Georgia" panose="02040502050405020303" pitchFamily="18"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730293543"/>
                  </a:ext>
                </a:extLst>
              </a:tr>
              <a:tr h="715433">
                <a:tc>
                  <a:txBody>
                    <a:bodyPr/>
                    <a:lstStyle/>
                    <a:p>
                      <a:r>
                        <a:rPr lang="en-US" sz="1100" b="1" dirty="0">
                          <a:solidFill>
                            <a:srgbClr val="0D0A0E"/>
                          </a:solidFill>
                          <a:latin typeface="Georgia" panose="02040502050405020303" pitchFamily="18" charset="0"/>
                        </a:rPr>
                        <a:t>Moderate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0D0A0E"/>
                          </a:solidFill>
                          <a:latin typeface="Georgia" panose="02040502050405020303"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rgbClr val="0D0A0E"/>
                          </a:solidFill>
                          <a:latin typeface="Georgia" panose="02040502050405020303" pitchFamily="18"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solidFill>
                            <a:srgbClr val="0D0A0E"/>
                          </a:solidFill>
                          <a:latin typeface="Georgia" panose="02040502050405020303" pitchFamily="18"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solidFill>
                            <a:srgbClr val="0D0A0E"/>
                          </a:solidFill>
                          <a:latin typeface="Georgia" panose="02040502050405020303"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dirty="0">
                          <a:solidFill>
                            <a:srgbClr val="0D0A0E"/>
                          </a:solidFill>
                          <a:latin typeface="Georgia" panose="02040502050405020303"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68776757"/>
                  </a:ext>
                </a:extLst>
              </a:tr>
              <a:tr h="715433">
                <a:tc>
                  <a:txBody>
                    <a:bodyPr/>
                    <a:lstStyle/>
                    <a:p>
                      <a:r>
                        <a:rPr lang="en-US" sz="1100" b="1" dirty="0">
                          <a:solidFill>
                            <a:srgbClr val="0D0A0E"/>
                          </a:solidFill>
                          <a:latin typeface="Georgia" panose="02040502050405020303" pitchFamily="18" charset="0"/>
                        </a:rPr>
                        <a:t>Minor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0D0A0E"/>
                          </a:solidFill>
                          <a:latin typeface="Georgia" panose="02040502050405020303"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rgbClr val="0D0A0E"/>
                          </a:solidFill>
                          <a:latin typeface="Georgia" panose="02040502050405020303"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rgbClr val="0D0A0E"/>
                          </a:solidFill>
                          <a:latin typeface="Georgia" panose="02040502050405020303" pitchFamily="18"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solidFill>
                            <a:srgbClr val="0D0A0E"/>
                          </a:solidFill>
                          <a:latin typeface="Georgia" panose="02040502050405020303" pitchFamily="18"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solidFill>
                            <a:srgbClr val="0D0A0E"/>
                          </a:solidFill>
                          <a:latin typeface="Georgia" panose="02040502050405020303" pitchFamily="18"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81657931"/>
                  </a:ext>
                </a:extLst>
              </a:tr>
              <a:tr h="715433">
                <a:tc>
                  <a:txBody>
                    <a:bodyPr/>
                    <a:lstStyle/>
                    <a:p>
                      <a:r>
                        <a:rPr lang="en-US" sz="1100" b="1" dirty="0">
                          <a:solidFill>
                            <a:srgbClr val="0D0A0E"/>
                          </a:solidFill>
                          <a:latin typeface="Georgia" panose="02040502050405020303" pitchFamily="18" charset="0"/>
                        </a:rPr>
                        <a:t>Insignificant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rgbClr val="0D0A0E"/>
                          </a:solidFill>
                          <a:latin typeface="Georgia" panose="02040502050405020303"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rgbClr val="0D0A0E"/>
                          </a:solidFill>
                          <a:latin typeface="Georgia" panose="02040502050405020303"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rgbClr val="0D0A0E"/>
                          </a:solidFill>
                          <a:latin typeface="Georgia" panose="02040502050405020303"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rgbClr val="0D0A0E"/>
                          </a:solidFill>
                          <a:latin typeface="Georgia" panose="02040502050405020303"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rgbClr val="0D0A0E"/>
                          </a:solidFill>
                          <a:latin typeface="Georgia" panose="02040502050405020303" pitchFamily="18"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62853584"/>
                  </a:ext>
                </a:extLst>
              </a:tr>
              <a:tr h="715433">
                <a:tc>
                  <a:txBody>
                    <a:bodyPr/>
                    <a:lstStyle/>
                    <a:p>
                      <a:endParaRPr lang="en-US" sz="1200" dirty="0">
                        <a:solidFill>
                          <a:srgbClr val="0D0A0E"/>
                        </a:solidFill>
                        <a:latin typeface="Georgia" panose="020405020504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algn="ctr"/>
                      <a:r>
                        <a:rPr lang="en-US" sz="1100" b="1" dirty="0">
                          <a:solidFill>
                            <a:srgbClr val="0D0A0E"/>
                          </a:solidFill>
                          <a:latin typeface="Georgia" panose="02040502050405020303" pitchFamily="18" charset="0"/>
                        </a:rPr>
                        <a:t>Remote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solidFill>
                            <a:srgbClr val="0D0A0E"/>
                          </a:solidFill>
                          <a:latin typeface="Georgia" panose="02040502050405020303" pitchFamily="18" charset="0"/>
                        </a:rPr>
                        <a:t>Unlikely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solidFill>
                            <a:srgbClr val="0D0A0E"/>
                          </a:solidFill>
                          <a:latin typeface="Georgia" panose="02040502050405020303" pitchFamily="18" charset="0"/>
                        </a:rPr>
                        <a:t>Possible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solidFill>
                            <a:srgbClr val="0D0A0E"/>
                          </a:solidFill>
                          <a:latin typeface="Georgia" panose="02040502050405020303" pitchFamily="18" charset="0"/>
                        </a:rPr>
                        <a:t>Likely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solidFill>
                            <a:srgbClr val="0D0A0E"/>
                          </a:solidFill>
                          <a:latin typeface="Georgia" panose="02040502050405020303" pitchFamily="18" charset="0"/>
                        </a:rPr>
                        <a:t>Almost Certain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7837194"/>
                  </a:ext>
                </a:extLst>
              </a:tr>
            </a:tbl>
          </a:graphicData>
        </a:graphic>
      </p:graphicFrame>
      <p:sp>
        <p:nvSpPr>
          <p:cNvPr id="4" name="Footer Placeholder 3">
            <a:extLst>
              <a:ext uri="{FF2B5EF4-FFF2-40B4-BE49-F238E27FC236}">
                <a16:creationId xmlns:a16="http://schemas.microsoft.com/office/drawing/2014/main" id="{D359E9CE-8C2B-C709-EE53-12CF4EB85585}"/>
              </a:ext>
            </a:extLst>
          </p:cNvPr>
          <p:cNvSpPr>
            <a:spLocks noGrp="1"/>
          </p:cNvSpPr>
          <p:nvPr>
            <p:ph type="ftr" sz="quarter" idx="11"/>
          </p:nvPr>
        </p:nvSpPr>
        <p:spPr/>
        <p:txBody>
          <a:bodyPr/>
          <a:lstStyle/>
          <a:p>
            <a:r>
              <a:rPr lang="en-US" dirty="0"/>
              <a:t>Confidential</a:t>
            </a:r>
          </a:p>
        </p:txBody>
      </p:sp>
      <p:sp>
        <p:nvSpPr>
          <p:cNvPr id="5" name="Slide Number Placeholder 4">
            <a:extLst>
              <a:ext uri="{FF2B5EF4-FFF2-40B4-BE49-F238E27FC236}">
                <a16:creationId xmlns:a16="http://schemas.microsoft.com/office/drawing/2014/main" id="{F986A3FC-11A1-0540-5A88-1718ACA248C6}"/>
              </a:ext>
            </a:extLst>
          </p:cNvPr>
          <p:cNvSpPr>
            <a:spLocks noGrp="1"/>
          </p:cNvSpPr>
          <p:nvPr>
            <p:ph type="sldNum" sz="quarter" idx="12"/>
          </p:nvPr>
        </p:nvSpPr>
        <p:spPr/>
        <p:txBody>
          <a:bodyPr/>
          <a:lstStyle/>
          <a:p>
            <a:fld id="{2B2B425A-A19B-3741-A70E-02B39884F94B}" type="slidenum">
              <a:rPr lang="en-US" smtClean="0"/>
              <a:t>44</a:t>
            </a:fld>
            <a:endParaRPr lang="en-US" dirty="0"/>
          </a:p>
        </p:txBody>
      </p:sp>
      <p:sp>
        <p:nvSpPr>
          <p:cNvPr id="7" name="TextBox 6">
            <a:extLst>
              <a:ext uri="{FF2B5EF4-FFF2-40B4-BE49-F238E27FC236}">
                <a16:creationId xmlns:a16="http://schemas.microsoft.com/office/drawing/2014/main" id="{09DD9D5A-A573-CABD-64AE-4150B66AB1FD}"/>
              </a:ext>
            </a:extLst>
          </p:cNvPr>
          <p:cNvSpPr txBox="1"/>
          <p:nvPr/>
        </p:nvSpPr>
        <p:spPr>
          <a:xfrm rot="19630974">
            <a:off x="2307868" y="5106130"/>
            <a:ext cx="1494839" cy="276999"/>
          </a:xfrm>
          <a:prstGeom prst="rect">
            <a:avLst/>
          </a:prstGeom>
          <a:noFill/>
        </p:spPr>
        <p:txBody>
          <a:bodyPr wrap="square" rtlCol="0">
            <a:spAutoFit/>
          </a:bodyPr>
          <a:lstStyle/>
          <a:p>
            <a:r>
              <a:rPr lang="en-US" sz="1200" b="1" dirty="0">
                <a:solidFill>
                  <a:srgbClr val="0D0A0E"/>
                </a:solidFill>
                <a:latin typeface="Georgia" panose="02040502050405020303" pitchFamily="18" charset="0"/>
              </a:rPr>
              <a:t>Consequence</a:t>
            </a:r>
          </a:p>
        </p:txBody>
      </p:sp>
      <p:sp>
        <p:nvSpPr>
          <p:cNvPr id="8" name="TextBox 7">
            <a:extLst>
              <a:ext uri="{FF2B5EF4-FFF2-40B4-BE49-F238E27FC236}">
                <a16:creationId xmlns:a16="http://schemas.microsoft.com/office/drawing/2014/main" id="{D5845B57-5373-0F46-C331-351AB4D7083D}"/>
              </a:ext>
            </a:extLst>
          </p:cNvPr>
          <p:cNvSpPr txBox="1"/>
          <p:nvPr/>
        </p:nvSpPr>
        <p:spPr>
          <a:xfrm rot="19630974">
            <a:off x="2600962" y="5300128"/>
            <a:ext cx="1076960" cy="276999"/>
          </a:xfrm>
          <a:prstGeom prst="rect">
            <a:avLst/>
          </a:prstGeom>
          <a:noFill/>
        </p:spPr>
        <p:txBody>
          <a:bodyPr wrap="square" rtlCol="0">
            <a:spAutoFit/>
          </a:bodyPr>
          <a:lstStyle/>
          <a:p>
            <a:r>
              <a:rPr lang="en-US" sz="1200" b="1" dirty="0">
                <a:solidFill>
                  <a:srgbClr val="0D0A0E"/>
                </a:solidFill>
                <a:latin typeface="Georgia" panose="02040502050405020303" pitchFamily="18" charset="0"/>
              </a:rPr>
              <a:t>Likelihood</a:t>
            </a:r>
          </a:p>
        </p:txBody>
      </p:sp>
      <p:graphicFrame>
        <p:nvGraphicFramePr>
          <p:cNvPr id="3" name="Table 2">
            <a:extLst>
              <a:ext uri="{FF2B5EF4-FFF2-40B4-BE49-F238E27FC236}">
                <a16:creationId xmlns:a16="http://schemas.microsoft.com/office/drawing/2014/main" id="{97368484-A734-42CB-7F0B-C27303663A53}"/>
              </a:ext>
            </a:extLst>
          </p:cNvPr>
          <p:cNvGraphicFramePr>
            <a:graphicFrameLocks noGrp="1"/>
          </p:cNvGraphicFramePr>
          <p:nvPr/>
        </p:nvGraphicFramePr>
        <p:xfrm>
          <a:off x="2462176" y="5834416"/>
          <a:ext cx="6516000" cy="473784"/>
        </p:xfrm>
        <a:graphic>
          <a:graphicData uri="http://schemas.openxmlformats.org/drawingml/2006/table">
            <a:tbl>
              <a:tblPr firstRow="1" bandRow="1">
                <a:tableStyleId>{5C22544A-7EE6-4342-B048-85BDC9FD1C3A}</a:tableStyleId>
              </a:tblPr>
              <a:tblGrid>
                <a:gridCol w="1303200">
                  <a:extLst>
                    <a:ext uri="{9D8B030D-6E8A-4147-A177-3AD203B41FA5}">
                      <a16:colId xmlns:a16="http://schemas.microsoft.com/office/drawing/2014/main" val="4222246670"/>
                    </a:ext>
                  </a:extLst>
                </a:gridCol>
                <a:gridCol w="1303200">
                  <a:extLst>
                    <a:ext uri="{9D8B030D-6E8A-4147-A177-3AD203B41FA5}">
                      <a16:colId xmlns:a16="http://schemas.microsoft.com/office/drawing/2014/main" val="1285916779"/>
                    </a:ext>
                  </a:extLst>
                </a:gridCol>
                <a:gridCol w="1303200">
                  <a:extLst>
                    <a:ext uri="{9D8B030D-6E8A-4147-A177-3AD203B41FA5}">
                      <a16:colId xmlns:a16="http://schemas.microsoft.com/office/drawing/2014/main" val="1787902289"/>
                    </a:ext>
                  </a:extLst>
                </a:gridCol>
                <a:gridCol w="1303200">
                  <a:extLst>
                    <a:ext uri="{9D8B030D-6E8A-4147-A177-3AD203B41FA5}">
                      <a16:colId xmlns:a16="http://schemas.microsoft.com/office/drawing/2014/main" val="1550776092"/>
                    </a:ext>
                  </a:extLst>
                </a:gridCol>
                <a:gridCol w="1303200">
                  <a:extLst>
                    <a:ext uri="{9D8B030D-6E8A-4147-A177-3AD203B41FA5}">
                      <a16:colId xmlns:a16="http://schemas.microsoft.com/office/drawing/2014/main" val="4197890360"/>
                    </a:ext>
                  </a:extLst>
                </a:gridCol>
              </a:tblGrid>
              <a:tr h="473784">
                <a:tc>
                  <a:txBody>
                    <a:bodyPr/>
                    <a:lstStyle/>
                    <a:p>
                      <a:pPr algn="ctr"/>
                      <a:r>
                        <a:rPr lang="en-US" sz="1600" b="1" dirty="0">
                          <a:solidFill>
                            <a:srgbClr val="000000"/>
                          </a:solidFill>
                          <a:latin typeface="Georgia" panose="02040502050405020303" pitchFamily="18" charset="0"/>
                        </a:rPr>
                        <a:t>Legend</a:t>
                      </a:r>
                      <a:endParaRPr lang="en-IN" sz="1600" b="1"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0" dirty="0">
                          <a:solidFill>
                            <a:srgbClr val="000000"/>
                          </a:solidFill>
                        </a:rPr>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IN" sz="1600" b="0" dirty="0">
                          <a:solidFill>
                            <a:srgbClr val="000000"/>
                          </a:solidFill>
                        </a:rPr>
                        <a:t>Medium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sz="1600" b="0" dirty="0">
                          <a:solidFill>
                            <a:srgbClr val="000000"/>
                          </a:solidFill>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IN" sz="1600" b="0" dirty="0">
                          <a:solidFill>
                            <a:srgbClr val="000000"/>
                          </a:solidFill>
                        </a:rPr>
                        <a:t>Extreme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894836281"/>
                  </a:ext>
                </a:extLst>
              </a:tr>
            </a:tbl>
          </a:graphicData>
        </a:graphic>
      </p:graphicFrame>
      <p:sp>
        <p:nvSpPr>
          <p:cNvPr id="9" name="TextBox 8">
            <a:extLst>
              <a:ext uri="{FF2B5EF4-FFF2-40B4-BE49-F238E27FC236}">
                <a16:creationId xmlns:a16="http://schemas.microsoft.com/office/drawing/2014/main" id="{97618B48-8894-6E0D-EE76-1AD978E16120}"/>
              </a:ext>
            </a:extLst>
          </p:cNvPr>
          <p:cNvSpPr txBox="1"/>
          <p:nvPr/>
        </p:nvSpPr>
        <p:spPr>
          <a:xfrm>
            <a:off x="2352091" y="6365848"/>
            <a:ext cx="7602876" cy="276999"/>
          </a:xfrm>
          <a:prstGeom prst="rect">
            <a:avLst/>
          </a:prstGeom>
          <a:noFill/>
        </p:spPr>
        <p:txBody>
          <a:bodyPr wrap="square" rtlCol="0">
            <a:spAutoFit/>
          </a:bodyPr>
          <a:lstStyle/>
          <a:p>
            <a:r>
              <a:rPr lang="en-IN" sz="1200" dirty="0">
                <a:solidFill>
                  <a:srgbClr val="000000"/>
                </a:solidFill>
                <a:latin typeface="Georgia" panose="02040502050405020303" pitchFamily="18" charset="0"/>
              </a:rPr>
              <a:t>Source: ICAI Guidance note on RBIA</a:t>
            </a:r>
            <a:endParaRPr lang="en-US" sz="1200" b="0" i="0" dirty="0">
              <a:solidFill>
                <a:srgbClr val="212324"/>
              </a:solidFill>
              <a:effectLst/>
              <a:latin typeface="Georgia" panose="02040502050405020303" pitchFamily="18" charset="0"/>
            </a:endParaRPr>
          </a:p>
        </p:txBody>
      </p:sp>
    </p:spTree>
    <p:extLst>
      <p:ext uri="{BB962C8B-B14F-4D97-AF65-F5344CB8AC3E}">
        <p14:creationId xmlns:p14="http://schemas.microsoft.com/office/powerpoint/2010/main" val="710709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7AB797E-04EC-D07B-B18C-8BBD0F45BE9B}"/>
              </a:ext>
            </a:extLst>
          </p:cNvPr>
          <p:cNvSpPr/>
          <p:nvPr/>
        </p:nvSpPr>
        <p:spPr>
          <a:xfrm>
            <a:off x="6873240" y="2008484"/>
            <a:ext cx="4043680" cy="3830003"/>
          </a:xfrm>
          <a:prstGeom prst="ellipse">
            <a:avLst/>
          </a:prstGeom>
          <a:solidFill>
            <a:srgbClr val="00B050"/>
          </a:solidFill>
          <a:ln>
            <a:solidFill>
              <a:srgbClr val="0D0A0E"/>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Georgia" panose="02040502050405020303" pitchFamily="18" charset="0"/>
            </a:endParaRPr>
          </a:p>
        </p:txBody>
      </p:sp>
      <p:sp>
        <p:nvSpPr>
          <p:cNvPr id="8" name="Oval 7">
            <a:extLst>
              <a:ext uri="{FF2B5EF4-FFF2-40B4-BE49-F238E27FC236}">
                <a16:creationId xmlns:a16="http://schemas.microsoft.com/office/drawing/2014/main" id="{69C19DCE-0507-FB98-10F2-679B298EF57A}"/>
              </a:ext>
            </a:extLst>
          </p:cNvPr>
          <p:cNvSpPr/>
          <p:nvPr/>
        </p:nvSpPr>
        <p:spPr>
          <a:xfrm>
            <a:off x="7325360" y="2912724"/>
            <a:ext cx="3149600" cy="2925763"/>
          </a:xfrm>
          <a:prstGeom prst="ellipse">
            <a:avLst/>
          </a:prstGeom>
          <a:solidFill>
            <a:srgbClr val="FF0000"/>
          </a:solidFill>
          <a:ln>
            <a:solidFill>
              <a:srgbClr val="0D0A0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Georgia" panose="02040502050405020303" pitchFamily="18" charset="0"/>
            </a:endParaRPr>
          </a:p>
        </p:txBody>
      </p:sp>
      <p:sp>
        <p:nvSpPr>
          <p:cNvPr id="2" name="Title 1">
            <a:extLst>
              <a:ext uri="{FF2B5EF4-FFF2-40B4-BE49-F238E27FC236}">
                <a16:creationId xmlns:a16="http://schemas.microsoft.com/office/drawing/2014/main" id="{90646F82-9CB0-31B3-A66B-E8404D71BCF2}"/>
              </a:ext>
            </a:extLst>
          </p:cNvPr>
          <p:cNvSpPr>
            <a:spLocks noGrp="1"/>
          </p:cNvSpPr>
          <p:nvPr>
            <p:ph type="title"/>
          </p:nvPr>
        </p:nvSpPr>
        <p:spPr/>
        <p:txBody>
          <a:bodyPr/>
          <a:lstStyle/>
          <a:p>
            <a:r>
              <a:rPr lang="en-US" dirty="0">
                <a:solidFill>
                  <a:srgbClr val="0D0A0E"/>
                </a:solidFill>
                <a:latin typeface="Georgia" panose="02040502050405020303" pitchFamily="18" charset="0"/>
              </a:rPr>
              <a:t>The Three Lines Model</a:t>
            </a:r>
            <a:endParaRPr lang="en-US" dirty="0">
              <a:latin typeface="Georgia" panose="02040502050405020303" pitchFamily="18" charset="0"/>
            </a:endParaRPr>
          </a:p>
        </p:txBody>
      </p:sp>
      <p:sp>
        <p:nvSpPr>
          <p:cNvPr id="5" name="Footer Placeholder 4">
            <a:extLst>
              <a:ext uri="{FF2B5EF4-FFF2-40B4-BE49-F238E27FC236}">
                <a16:creationId xmlns:a16="http://schemas.microsoft.com/office/drawing/2014/main" id="{BBD387BF-1C8F-6385-D66D-E70AB9A99C9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395750">
                    <a:lumMod val="65000"/>
                    <a:lumOff val="35000"/>
                  </a:srgbClr>
                </a:solidFill>
                <a:effectLst/>
                <a:uLnTx/>
                <a:uFillTx/>
                <a:latin typeface="Georgia" panose="02040502050405020303" pitchFamily="18" charset="0"/>
              </a:rPr>
              <a:t>Confidential</a:t>
            </a:r>
          </a:p>
        </p:txBody>
      </p:sp>
      <p:sp>
        <p:nvSpPr>
          <p:cNvPr id="6" name="Slide Number Placeholder 5">
            <a:extLst>
              <a:ext uri="{FF2B5EF4-FFF2-40B4-BE49-F238E27FC236}">
                <a16:creationId xmlns:a16="http://schemas.microsoft.com/office/drawing/2014/main" id="{75227BB1-E00C-3EFB-B7AC-0CDF835891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B425A-A19B-3741-A70E-02B39884F94B}" type="slidenum">
              <a:rPr kumimoji="0" lang="en-US" b="0" i="0" u="none" strike="noStrike" kern="1200" cap="none" spc="0" normalizeH="0" baseline="0" noProof="0" smtClean="0">
                <a:ln>
                  <a:noFill/>
                </a:ln>
                <a:solidFill>
                  <a:prstClr val="white"/>
                </a:solidFill>
                <a:effectLst/>
                <a:uLnTx/>
                <a:uFillTx/>
                <a:latin typeface="Georgia" panose="02040502050405020303"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b="0" i="0" u="none" strike="noStrike" kern="1200" cap="none" spc="0" normalizeH="0" baseline="0" noProof="0" dirty="0">
              <a:ln>
                <a:noFill/>
              </a:ln>
              <a:solidFill>
                <a:prstClr val="white"/>
              </a:solidFill>
              <a:effectLst/>
              <a:uLnTx/>
              <a:uFillTx/>
              <a:latin typeface="Georgia" panose="02040502050405020303" pitchFamily="18" charset="0"/>
            </a:endParaRPr>
          </a:p>
        </p:txBody>
      </p:sp>
      <p:sp>
        <p:nvSpPr>
          <p:cNvPr id="7" name="Oval 6">
            <a:extLst>
              <a:ext uri="{FF2B5EF4-FFF2-40B4-BE49-F238E27FC236}">
                <a16:creationId xmlns:a16="http://schemas.microsoft.com/office/drawing/2014/main" id="{3E142D67-BF2F-677C-2B5B-CF7F348C7D88}"/>
              </a:ext>
            </a:extLst>
          </p:cNvPr>
          <p:cNvSpPr/>
          <p:nvPr/>
        </p:nvSpPr>
        <p:spPr>
          <a:xfrm>
            <a:off x="7843520" y="3918247"/>
            <a:ext cx="2103120" cy="1920240"/>
          </a:xfrm>
          <a:prstGeom prst="ellipse">
            <a:avLst/>
          </a:prstGeom>
          <a:solidFill>
            <a:srgbClr val="FFC000"/>
          </a:solidFill>
          <a:ln>
            <a:solidFill>
              <a:srgbClr val="0D0A0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Georgia" panose="02040502050405020303" pitchFamily="18" charset="0"/>
            </a:endParaRPr>
          </a:p>
        </p:txBody>
      </p:sp>
      <p:sp>
        <p:nvSpPr>
          <p:cNvPr id="10" name="TextBox 9">
            <a:extLst>
              <a:ext uri="{FF2B5EF4-FFF2-40B4-BE49-F238E27FC236}">
                <a16:creationId xmlns:a16="http://schemas.microsoft.com/office/drawing/2014/main" id="{AEC4EA09-6843-B9FC-06E7-D947B4822228}"/>
              </a:ext>
            </a:extLst>
          </p:cNvPr>
          <p:cNvSpPr txBox="1"/>
          <p:nvPr/>
        </p:nvSpPr>
        <p:spPr>
          <a:xfrm>
            <a:off x="7985760" y="2137439"/>
            <a:ext cx="18186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Georgia" panose="02040502050405020303" pitchFamily="18" charset="0"/>
              </a:rPr>
              <a:t>Third 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Georgia" panose="02040502050405020303" pitchFamily="18" charset="0"/>
              </a:rPr>
              <a:t>Internal Audit</a:t>
            </a:r>
          </a:p>
        </p:txBody>
      </p:sp>
      <p:sp>
        <p:nvSpPr>
          <p:cNvPr id="11" name="TextBox 10">
            <a:extLst>
              <a:ext uri="{FF2B5EF4-FFF2-40B4-BE49-F238E27FC236}">
                <a16:creationId xmlns:a16="http://schemas.microsoft.com/office/drawing/2014/main" id="{72A3E10B-3A16-D22D-D4ED-3AE43E070475}"/>
              </a:ext>
            </a:extLst>
          </p:cNvPr>
          <p:cNvSpPr txBox="1"/>
          <p:nvPr/>
        </p:nvSpPr>
        <p:spPr>
          <a:xfrm>
            <a:off x="7821229" y="3022939"/>
            <a:ext cx="23368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Georgia" panose="02040502050405020303" pitchFamily="18" charset="0"/>
              </a:rPr>
              <a:t>Second 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Georgia" panose="02040502050405020303" pitchFamily="18" charset="0"/>
              </a:rPr>
              <a:t>Risk Management and compliance</a:t>
            </a:r>
          </a:p>
        </p:txBody>
      </p:sp>
      <p:sp>
        <p:nvSpPr>
          <p:cNvPr id="12" name="TextBox 11">
            <a:extLst>
              <a:ext uri="{FF2B5EF4-FFF2-40B4-BE49-F238E27FC236}">
                <a16:creationId xmlns:a16="http://schemas.microsoft.com/office/drawing/2014/main" id="{FEBD3218-4F6B-7E86-BD93-9FFC05F7C2C6}"/>
              </a:ext>
            </a:extLst>
          </p:cNvPr>
          <p:cNvSpPr txBox="1"/>
          <p:nvPr/>
        </p:nvSpPr>
        <p:spPr>
          <a:xfrm>
            <a:off x="7726680" y="4311417"/>
            <a:ext cx="23368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Georgia" panose="02040502050405020303" pitchFamily="18" charset="0"/>
              </a:rPr>
              <a:t>First 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Georgia" panose="02040502050405020303" pitchFamily="18" charset="0"/>
              </a:rPr>
              <a:t>Lines of business and committees</a:t>
            </a:r>
          </a:p>
        </p:txBody>
      </p:sp>
      <p:sp>
        <p:nvSpPr>
          <p:cNvPr id="13" name="TextBox 12">
            <a:extLst>
              <a:ext uri="{FF2B5EF4-FFF2-40B4-BE49-F238E27FC236}">
                <a16:creationId xmlns:a16="http://schemas.microsoft.com/office/drawing/2014/main" id="{4C30BAD8-1B84-B54D-EACD-67530B55FFEB}"/>
              </a:ext>
            </a:extLst>
          </p:cNvPr>
          <p:cNvSpPr txBox="1"/>
          <p:nvPr/>
        </p:nvSpPr>
        <p:spPr>
          <a:xfrm>
            <a:off x="8168640" y="1346807"/>
            <a:ext cx="14528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D0A0E"/>
                </a:solidFill>
                <a:effectLst/>
                <a:uLnTx/>
                <a:uFillTx/>
                <a:latin typeface="Georgia" panose="02040502050405020303" pitchFamily="18" charset="0"/>
              </a:rPr>
              <a:t>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D0A0E"/>
                </a:solidFill>
                <a:effectLst/>
                <a:uLnTx/>
                <a:uFillTx/>
                <a:latin typeface="Georgia" panose="02040502050405020303" pitchFamily="18" charset="0"/>
              </a:rPr>
              <a:t>Environment</a:t>
            </a:r>
          </a:p>
        </p:txBody>
      </p:sp>
      <p:sp>
        <p:nvSpPr>
          <p:cNvPr id="14" name="TextBox 13">
            <a:extLst>
              <a:ext uri="{FF2B5EF4-FFF2-40B4-BE49-F238E27FC236}">
                <a16:creationId xmlns:a16="http://schemas.microsoft.com/office/drawing/2014/main" id="{ECE6FC5B-155E-6FE1-3318-D27F5DB5ABAA}"/>
              </a:ext>
            </a:extLst>
          </p:cNvPr>
          <p:cNvSpPr txBox="1"/>
          <p:nvPr/>
        </p:nvSpPr>
        <p:spPr>
          <a:xfrm>
            <a:off x="10717318" y="2620336"/>
            <a:ext cx="14528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D0A0E"/>
                </a:solidFill>
                <a:effectLst/>
                <a:uLnTx/>
                <a:uFillTx/>
                <a:latin typeface="Georgia" panose="02040502050405020303" pitchFamily="18" charset="0"/>
              </a:rPr>
              <a:t>Risk Assessment</a:t>
            </a:r>
          </a:p>
        </p:txBody>
      </p:sp>
      <p:sp>
        <p:nvSpPr>
          <p:cNvPr id="15" name="TextBox 14">
            <a:extLst>
              <a:ext uri="{FF2B5EF4-FFF2-40B4-BE49-F238E27FC236}">
                <a16:creationId xmlns:a16="http://schemas.microsoft.com/office/drawing/2014/main" id="{C41E4A79-798A-4E20-06D7-BCA3FCDCCB8D}"/>
              </a:ext>
            </a:extLst>
          </p:cNvPr>
          <p:cNvSpPr txBox="1"/>
          <p:nvPr/>
        </p:nvSpPr>
        <p:spPr>
          <a:xfrm>
            <a:off x="10493009" y="5029798"/>
            <a:ext cx="14528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D0A0E"/>
                </a:solidFill>
                <a:effectLst/>
                <a:uLnTx/>
                <a:uFillTx/>
                <a:latin typeface="Georgia" panose="02040502050405020303" pitchFamily="18" charset="0"/>
              </a:rPr>
              <a:t>Control Activities</a:t>
            </a:r>
          </a:p>
        </p:txBody>
      </p:sp>
      <p:sp>
        <p:nvSpPr>
          <p:cNvPr id="16" name="TextBox 15">
            <a:extLst>
              <a:ext uri="{FF2B5EF4-FFF2-40B4-BE49-F238E27FC236}">
                <a16:creationId xmlns:a16="http://schemas.microsoft.com/office/drawing/2014/main" id="{B8A267C0-ED6A-F6E3-BB9B-42ED98905EE6}"/>
              </a:ext>
            </a:extLst>
          </p:cNvPr>
          <p:cNvSpPr txBox="1"/>
          <p:nvPr/>
        </p:nvSpPr>
        <p:spPr>
          <a:xfrm>
            <a:off x="5541491" y="5044721"/>
            <a:ext cx="18019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D0A0E"/>
                </a:solidFill>
                <a:effectLst/>
                <a:uLnTx/>
                <a:uFillTx/>
                <a:latin typeface="Georgia" panose="02040502050405020303" pitchFamily="18" charset="0"/>
              </a:rPr>
              <a:t>Information and Communication</a:t>
            </a:r>
          </a:p>
        </p:txBody>
      </p:sp>
      <p:sp>
        <p:nvSpPr>
          <p:cNvPr id="17" name="TextBox 16">
            <a:extLst>
              <a:ext uri="{FF2B5EF4-FFF2-40B4-BE49-F238E27FC236}">
                <a16:creationId xmlns:a16="http://schemas.microsoft.com/office/drawing/2014/main" id="{8BE2E3C6-1F8D-6044-1CD6-533BCC69F3F4}"/>
              </a:ext>
            </a:extLst>
          </p:cNvPr>
          <p:cNvSpPr txBox="1"/>
          <p:nvPr/>
        </p:nvSpPr>
        <p:spPr>
          <a:xfrm>
            <a:off x="5511483" y="2620336"/>
            <a:ext cx="18019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D0A0E"/>
                </a:solidFill>
                <a:effectLst/>
                <a:uLnTx/>
                <a:uFillTx/>
                <a:latin typeface="Georgia" panose="02040502050405020303" pitchFamily="18" charset="0"/>
              </a:rPr>
              <a:t>Monitoring Activities</a:t>
            </a:r>
          </a:p>
        </p:txBody>
      </p:sp>
      <p:pic>
        <p:nvPicPr>
          <p:cNvPr id="23" name="Graphic 22" descr="Back with solid fill">
            <a:extLst>
              <a:ext uri="{FF2B5EF4-FFF2-40B4-BE49-F238E27FC236}">
                <a16:creationId xmlns:a16="http://schemas.microsoft.com/office/drawing/2014/main" id="{7FCFDD1B-20D9-EB66-2212-CFDAEB1FA7B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3127107">
            <a:off x="9740297" y="1451514"/>
            <a:ext cx="1517651" cy="914400"/>
          </a:xfrm>
          <a:prstGeom prst="rect">
            <a:avLst/>
          </a:prstGeom>
        </p:spPr>
      </p:pic>
      <p:sp>
        <p:nvSpPr>
          <p:cNvPr id="25" name="Content Placeholder 24">
            <a:extLst>
              <a:ext uri="{FF2B5EF4-FFF2-40B4-BE49-F238E27FC236}">
                <a16:creationId xmlns:a16="http://schemas.microsoft.com/office/drawing/2014/main" id="{7E2C4198-5C2F-6530-FB58-E0776E57A2B6}"/>
              </a:ext>
            </a:extLst>
          </p:cNvPr>
          <p:cNvSpPr>
            <a:spLocks noGrp="1"/>
          </p:cNvSpPr>
          <p:nvPr>
            <p:ph sz="half" idx="1"/>
          </p:nvPr>
        </p:nvSpPr>
        <p:spPr/>
        <p:txBody>
          <a:bodyPr>
            <a:normAutofit lnSpcReduction="10000"/>
          </a:bodyPr>
          <a:lstStyle/>
          <a:p>
            <a:pPr>
              <a:buClr>
                <a:srgbClr val="0D0A0E"/>
              </a:buClr>
            </a:pPr>
            <a:r>
              <a:rPr lang="en-US" u="sng" dirty="0">
                <a:solidFill>
                  <a:srgbClr val="0D0A0E"/>
                </a:solidFill>
                <a:latin typeface="Georgia" panose="02040502050405020303" pitchFamily="18" charset="0"/>
              </a:rPr>
              <a:t>1</a:t>
            </a:r>
            <a:r>
              <a:rPr lang="en-US" u="sng" baseline="30000" dirty="0">
                <a:solidFill>
                  <a:srgbClr val="0D0A0E"/>
                </a:solidFill>
                <a:latin typeface="Georgia" panose="02040502050405020303" pitchFamily="18" charset="0"/>
              </a:rPr>
              <a:t>st</a:t>
            </a:r>
            <a:r>
              <a:rPr lang="en-US" u="sng" dirty="0">
                <a:solidFill>
                  <a:srgbClr val="0D0A0E"/>
                </a:solidFill>
                <a:latin typeface="Georgia" panose="02040502050405020303" pitchFamily="18" charset="0"/>
              </a:rPr>
              <a:t> Line </a:t>
            </a:r>
            <a:r>
              <a:rPr lang="en-US" dirty="0">
                <a:solidFill>
                  <a:srgbClr val="0D0A0E"/>
                </a:solidFill>
                <a:latin typeface="Georgia" panose="02040502050405020303" pitchFamily="18" charset="0"/>
              </a:rPr>
              <a:t>: Staff are “Risk Owners”, they have direct responsibility for the management and control of risk. They participate in CRSA workshops and conduct self assessment tests</a:t>
            </a:r>
          </a:p>
          <a:p>
            <a:pPr>
              <a:buClr>
                <a:srgbClr val="0D0A0E"/>
              </a:buClr>
            </a:pPr>
            <a:r>
              <a:rPr lang="en-US" u="sng" dirty="0">
                <a:solidFill>
                  <a:srgbClr val="0D0A0E"/>
                </a:solidFill>
                <a:latin typeface="Georgia" panose="02040502050405020303" pitchFamily="18" charset="0"/>
              </a:rPr>
              <a:t>2</a:t>
            </a:r>
            <a:r>
              <a:rPr lang="en-US" u="sng" baseline="30000" dirty="0">
                <a:solidFill>
                  <a:srgbClr val="0D0A0E"/>
                </a:solidFill>
                <a:latin typeface="Georgia" panose="02040502050405020303" pitchFamily="18" charset="0"/>
              </a:rPr>
              <a:t>nd</a:t>
            </a:r>
            <a:r>
              <a:rPr lang="en-US" u="sng" dirty="0">
                <a:solidFill>
                  <a:srgbClr val="0D0A0E"/>
                </a:solidFill>
                <a:latin typeface="Georgia" panose="02040502050405020303" pitchFamily="18" charset="0"/>
              </a:rPr>
              <a:t> Line </a:t>
            </a:r>
            <a:r>
              <a:rPr lang="en-US" dirty="0">
                <a:solidFill>
                  <a:srgbClr val="0D0A0E"/>
                </a:solidFill>
                <a:latin typeface="Georgia" panose="02040502050405020303" pitchFamily="18" charset="0"/>
              </a:rPr>
              <a:t>: Risk Management monitors risks that can breach the boards appetite (tolerance level) and monitor KRIs. Compliance monitors Legal/Regulatory risks.</a:t>
            </a:r>
          </a:p>
          <a:p>
            <a:pPr>
              <a:buClr>
                <a:srgbClr val="0D0A0E"/>
              </a:buClr>
            </a:pPr>
            <a:r>
              <a:rPr lang="en-US" u="sng" dirty="0">
                <a:solidFill>
                  <a:srgbClr val="0D0A0E"/>
                </a:solidFill>
                <a:latin typeface="Georgia" panose="02040502050405020303" pitchFamily="18" charset="0"/>
              </a:rPr>
              <a:t>3</a:t>
            </a:r>
            <a:r>
              <a:rPr lang="en-US" u="sng" baseline="30000" dirty="0">
                <a:solidFill>
                  <a:srgbClr val="0D0A0E"/>
                </a:solidFill>
                <a:latin typeface="Georgia" panose="02040502050405020303" pitchFamily="18" charset="0"/>
              </a:rPr>
              <a:t>rd</a:t>
            </a:r>
            <a:r>
              <a:rPr lang="en-US" u="sng" dirty="0">
                <a:solidFill>
                  <a:srgbClr val="0D0A0E"/>
                </a:solidFill>
                <a:latin typeface="Georgia" panose="02040502050405020303" pitchFamily="18" charset="0"/>
              </a:rPr>
              <a:t> Line </a:t>
            </a:r>
            <a:r>
              <a:rPr lang="en-US" dirty="0">
                <a:solidFill>
                  <a:srgbClr val="0D0A0E"/>
                </a:solidFill>
                <a:latin typeface="Georgia" panose="02040502050405020303" pitchFamily="18" charset="0"/>
              </a:rPr>
              <a:t>: Internal Audit provides independent assurance in respect of the integrity and effectiveness of the risk management framework</a:t>
            </a:r>
          </a:p>
        </p:txBody>
      </p:sp>
      <p:pic>
        <p:nvPicPr>
          <p:cNvPr id="27" name="Graphic 26" descr="Back with solid fill">
            <a:extLst>
              <a:ext uri="{FF2B5EF4-FFF2-40B4-BE49-F238E27FC236}">
                <a16:creationId xmlns:a16="http://schemas.microsoft.com/office/drawing/2014/main" id="{44892656-63D8-C68A-AD5E-CC67C0433AC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6792502">
            <a:off x="10785459" y="3715130"/>
            <a:ext cx="1416174" cy="914400"/>
          </a:xfrm>
          <a:prstGeom prst="rect">
            <a:avLst/>
          </a:prstGeom>
        </p:spPr>
      </p:pic>
      <p:pic>
        <p:nvPicPr>
          <p:cNvPr id="28" name="Graphic 27" descr="Back with solid fill">
            <a:extLst>
              <a:ext uri="{FF2B5EF4-FFF2-40B4-BE49-F238E27FC236}">
                <a16:creationId xmlns:a16="http://schemas.microsoft.com/office/drawing/2014/main" id="{8387F486-E871-A0E1-5942-6DF7C3CC9BA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0800000">
            <a:off x="7949652" y="5682819"/>
            <a:ext cx="2208377" cy="923329"/>
          </a:xfrm>
          <a:prstGeom prst="rect">
            <a:avLst/>
          </a:prstGeom>
        </p:spPr>
      </p:pic>
      <p:pic>
        <p:nvPicPr>
          <p:cNvPr id="29" name="Graphic 28" descr="Back with solid fill">
            <a:extLst>
              <a:ext uri="{FF2B5EF4-FFF2-40B4-BE49-F238E27FC236}">
                <a16:creationId xmlns:a16="http://schemas.microsoft.com/office/drawing/2014/main" id="{2A35E06F-D97C-4099-7868-BD71324D2EB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20108257">
            <a:off x="6539919" y="1597689"/>
            <a:ext cx="1566778" cy="914400"/>
          </a:xfrm>
          <a:prstGeom prst="rect">
            <a:avLst/>
          </a:prstGeom>
        </p:spPr>
      </p:pic>
      <p:pic>
        <p:nvPicPr>
          <p:cNvPr id="30" name="Graphic 29" descr="Back with solid fill">
            <a:extLst>
              <a:ext uri="{FF2B5EF4-FFF2-40B4-BE49-F238E27FC236}">
                <a16:creationId xmlns:a16="http://schemas.microsoft.com/office/drawing/2014/main" id="{ECC86363-7A21-EB3C-8ECE-70FF0EAA836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6447301">
            <a:off x="5577528" y="3703608"/>
            <a:ext cx="1566778" cy="914400"/>
          </a:xfrm>
          <a:prstGeom prst="rect">
            <a:avLst/>
          </a:prstGeom>
        </p:spPr>
      </p:pic>
      <p:sp>
        <p:nvSpPr>
          <p:cNvPr id="26" name="TextBox 25">
            <a:extLst>
              <a:ext uri="{FF2B5EF4-FFF2-40B4-BE49-F238E27FC236}">
                <a16:creationId xmlns:a16="http://schemas.microsoft.com/office/drawing/2014/main" id="{6096BB5E-C44B-D635-F9BB-6DE0E0A2595E}"/>
              </a:ext>
            </a:extLst>
          </p:cNvPr>
          <p:cNvSpPr txBox="1"/>
          <p:nvPr/>
        </p:nvSpPr>
        <p:spPr>
          <a:xfrm>
            <a:off x="6277511" y="6423586"/>
            <a:ext cx="6010382" cy="461665"/>
          </a:xfrm>
          <a:prstGeom prst="rect">
            <a:avLst/>
          </a:prstGeom>
          <a:noFill/>
        </p:spPr>
        <p:txBody>
          <a:bodyPr wrap="square" rtlCol="0">
            <a:spAutoFit/>
          </a:bodyPr>
          <a:lstStyle/>
          <a:p>
            <a:r>
              <a:rPr lang="en-IN" sz="1200" dirty="0">
                <a:latin typeface="Georgia" panose="02040502050405020303" pitchFamily="18" charset="0"/>
              </a:rPr>
              <a:t>Source: Adapted from EIICA/ FERMA Guidance on the Eighth EU Company Law Directive, Article 41</a:t>
            </a:r>
          </a:p>
        </p:txBody>
      </p:sp>
    </p:spTree>
    <p:extLst>
      <p:ext uri="{BB962C8B-B14F-4D97-AF65-F5344CB8AC3E}">
        <p14:creationId xmlns:p14="http://schemas.microsoft.com/office/powerpoint/2010/main" val="2998502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5A662-05A4-D9A1-AD46-B38F6BF01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1F594-7E7F-4169-D11F-BFC0480F0E31}"/>
              </a:ext>
            </a:extLst>
          </p:cNvPr>
          <p:cNvSpPr>
            <a:spLocks noGrp="1"/>
          </p:cNvSpPr>
          <p:nvPr>
            <p:ph type="title"/>
          </p:nvPr>
        </p:nvSpPr>
        <p:spPr/>
        <p:txBody>
          <a:bodyPr/>
          <a:lstStyle/>
          <a:p>
            <a:r>
              <a:rPr lang="en-US" dirty="0">
                <a:solidFill>
                  <a:srgbClr val="0D0A0E"/>
                </a:solidFill>
                <a:latin typeface="Georgia" panose="02040502050405020303" pitchFamily="18" charset="0"/>
              </a:rPr>
              <a:t>Components of Risk - Revisited</a:t>
            </a:r>
          </a:p>
        </p:txBody>
      </p:sp>
      <p:sp>
        <p:nvSpPr>
          <p:cNvPr id="4" name="Footer Placeholder 3">
            <a:extLst>
              <a:ext uri="{FF2B5EF4-FFF2-40B4-BE49-F238E27FC236}">
                <a16:creationId xmlns:a16="http://schemas.microsoft.com/office/drawing/2014/main" id="{C9D6A0CF-6B9E-5744-BEFE-E57B96984D2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Rockwell"/>
                <a:ea typeface="+mn-ea"/>
                <a:cs typeface="+mn-cs"/>
              </a:rPr>
              <a:t>Confidential</a:t>
            </a:r>
          </a:p>
        </p:txBody>
      </p:sp>
      <p:sp>
        <p:nvSpPr>
          <p:cNvPr id="5" name="Slide Number Placeholder 4">
            <a:extLst>
              <a:ext uri="{FF2B5EF4-FFF2-40B4-BE49-F238E27FC236}">
                <a16:creationId xmlns:a16="http://schemas.microsoft.com/office/drawing/2014/main" id="{7B405117-266C-02E7-6D68-17C352C6AE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B425A-A19B-3741-A70E-02B39884F94B}"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
        <p:nvSpPr>
          <p:cNvPr id="7" name="Rectangle 6">
            <a:extLst>
              <a:ext uri="{FF2B5EF4-FFF2-40B4-BE49-F238E27FC236}">
                <a16:creationId xmlns:a16="http://schemas.microsoft.com/office/drawing/2014/main" id="{E62F8785-1019-E973-BC4B-ABEFE2C9CB3F}"/>
              </a:ext>
            </a:extLst>
          </p:cNvPr>
          <p:cNvSpPr/>
          <p:nvPr/>
        </p:nvSpPr>
        <p:spPr>
          <a:xfrm>
            <a:off x="1808778" y="2343672"/>
            <a:ext cx="2042756" cy="2753360"/>
          </a:xfrm>
          <a:custGeom>
            <a:avLst/>
            <a:gdLst>
              <a:gd name="connsiteX0" fmla="*/ 0 w 3446905"/>
              <a:gd name="connsiteY0" fmla="*/ 0 h 2743200"/>
              <a:gd name="connsiteX1" fmla="*/ 3446905 w 3446905"/>
              <a:gd name="connsiteY1" fmla="*/ 0 h 2743200"/>
              <a:gd name="connsiteX2" fmla="*/ 3446905 w 3446905"/>
              <a:gd name="connsiteY2" fmla="*/ 2743200 h 2743200"/>
              <a:gd name="connsiteX3" fmla="*/ 0 w 3446905"/>
              <a:gd name="connsiteY3" fmla="*/ 2743200 h 2743200"/>
              <a:gd name="connsiteX4" fmla="*/ 0 w 3446905"/>
              <a:gd name="connsiteY4" fmla="*/ 0 h 2743200"/>
              <a:gd name="connsiteX0" fmla="*/ 0 w 3446905"/>
              <a:gd name="connsiteY0" fmla="*/ 0 h 2743200"/>
              <a:gd name="connsiteX1" fmla="*/ 2075305 w 3446905"/>
              <a:gd name="connsiteY1" fmla="*/ 40640 h 2743200"/>
              <a:gd name="connsiteX2" fmla="*/ 3446905 w 3446905"/>
              <a:gd name="connsiteY2" fmla="*/ 2743200 h 2743200"/>
              <a:gd name="connsiteX3" fmla="*/ 0 w 3446905"/>
              <a:gd name="connsiteY3" fmla="*/ 2743200 h 2743200"/>
              <a:gd name="connsiteX4" fmla="*/ 0 w 3446905"/>
              <a:gd name="connsiteY4" fmla="*/ 0 h 2743200"/>
              <a:gd name="connsiteX0" fmla="*/ 0 w 3446905"/>
              <a:gd name="connsiteY0" fmla="*/ 0 h 2743200"/>
              <a:gd name="connsiteX1" fmla="*/ 2075305 w 3446905"/>
              <a:gd name="connsiteY1" fmla="*/ 40640 h 2743200"/>
              <a:gd name="connsiteX2" fmla="*/ 3446905 w 3446905"/>
              <a:gd name="connsiteY2" fmla="*/ 2743200 h 2743200"/>
              <a:gd name="connsiteX3" fmla="*/ 0 w 3446905"/>
              <a:gd name="connsiteY3" fmla="*/ 2743200 h 2743200"/>
              <a:gd name="connsiteX4" fmla="*/ 0 w 3446905"/>
              <a:gd name="connsiteY4" fmla="*/ 0 h 2743200"/>
              <a:gd name="connsiteX0" fmla="*/ 0 w 3345305"/>
              <a:gd name="connsiteY0" fmla="*/ 0 h 2743200"/>
              <a:gd name="connsiteX1" fmla="*/ 2075305 w 3345305"/>
              <a:gd name="connsiteY1" fmla="*/ 40640 h 2743200"/>
              <a:gd name="connsiteX2" fmla="*/ 3345305 w 3345305"/>
              <a:gd name="connsiteY2" fmla="*/ 2743200 h 2743200"/>
              <a:gd name="connsiteX3" fmla="*/ 0 w 3345305"/>
              <a:gd name="connsiteY3" fmla="*/ 2743200 h 2743200"/>
              <a:gd name="connsiteX4" fmla="*/ 0 w 3345305"/>
              <a:gd name="connsiteY4" fmla="*/ 0 h 2743200"/>
              <a:gd name="connsiteX0" fmla="*/ 0 w 3345305"/>
              <a:gd name="connsiteY0" fmla="*/ 0 h 2743200"/>
              <a:gd name="connsiteX1" fmla="*/ 2075305 w 3345305"/>
              <a:gd name="connsiteY1" fmla="*/ 10160 h 2743200"/>
              <a:gd name="connsiteX2" fmla="*/ 3345305 w 3345305"/>
              <a:gd name="connsiteY2" fmla="*/ 2743200 h 2743200"/>
              <a:gd name="connsiteX3" fmla="*/ 0 w 3345305"/>
              <a:gd name="connsiteY3" fmla="*/ 2743200 h 2743200"/>
              <a:gd name="connsiteX4" fmla="*/ 0 w 3345305"/>
              <a:gd name="connsiteY4" fmla="*/ 0 h 2743200"/>
              <a:gd name="connsiteX0" fmla="*/ 0 w 3345305"/>
              <a:gd name="connsiteY0" fmla="*/ 10160 h 2753360"/>
              <a:gd name="connsiteX1" fmla="*/ 2095625 w 3345305"/>
              <a:gd name="connsiteY1" fmla="*/ 0 h 2753360"/>
              <a:gd name="connsiteX2" fmla="*/ 3345305 w 3345305"/>
              <a:gd name="connsiteY2" fmla="*/ 2753360 h 2753360"/>
              <a:gd name="connsiteX3" fmla="*/ 0 w 3345305"/>
              <a:gd name="connsiteY3" fmla="*/ 2753360 h 2753360"/>
              <a:gd name="connsiteX4" fmla="*/ 0 w 3345305"/>
              <a:gd name="connsiteY4" fmla="*/ 10160 h 275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05" h="2753360">
                <a:moveTo>
                  <a:pt x="0" y="10160"/>
                </a:moveTo>
                <a:lnTo>
                  <a:pt x="2095625" y="0"/>
                </a:lnTo>
                <a:lnTo>
                  <a:pt x="3345305" y="2753360"/>
                </a:lnTo>
                <a:lnTo>
                  <a:pt x="0" y="2753360"/>
                </a:lnTo>
                <a:lnTo>
                  <a:pt x="0" y="10160"/>
                </a:lnTo>
                <a:close/>
              </a:path>
            </a:pathLst>
          </a:custGeom>
          <a:solidFill>
            <a:schemeClr val="bg1">
              <a:lumMod val="50000"/>
            </a:schemeClr>
          </a:solidFill>
          <a:ln>
            <a:solidFill>
              <a:srgbClr val="0D0A0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Adequately Controlled</a:t>
            </a:r>
          </a:p>
        </p:txBody>
      </p:sp>
      <p:sp>
        <p:nvSpPr>
          <p:cNvPr id="8" name="Rectangle 7">
            <a:extLst>
              <a:ext uri="{FF2B5EF4-FFF2-40B4-BE49-F238E27FC236}">
                <a16:creationId xmlns:a16="http://schemas.microsoft.com/office/drawing/2014/main" id="{5AC1BA13-F142-405E-2B94-29D3179989EF}"/>
              </a:ext>
            </a:extLst>
          </p:cNvPr>
          <p:cNvSpPr/>
          <p:nvPr/>
        </p:nvSpPr>
        <p:spPr>
          <a:xfrm>
            <a:off x="8432800" y="2353832"/>
            <a:ext cx="2205318" cy="2753360"/>
          </a:xfrm>
          <a:custGeom>
            <a:avLst/>
            <a:gdLst>
              <a:gd name="connsiteX0" fmla="*/ 0 w 3446905"/>
              <a:gd name="connsiteY0" fmla="*/ 0 h 2743200"/>
              <a:gd name="connsiteX1" fmla="*/ 3446905 w 3446905"/>
              <a:gd name="connsiteY1" fmla="*/ 0 h 2743200"/>
              <a:gd name="connsiteX2" fmla="*/ 3446905 w 3446905"/>
              <a:gd name="connsiteY2" fmla="*/ 2743200 h 2743200"/>
              <a:gd name="connsiteX3" fmla="*/ 0 w 3446905"/>
              <a:gd name="connsiteY3" fmla="*/ 2743200 h 2743200"/>
              <a:gd name="connsiteX4" fmla="*/ 0 w 3446905"/>
              <a:gd name="connsiteY4" fmla="*/ 0 h 2743200"/>
              <a:gd name="connsiteX0" fmla="*/ 1239520 w 3446905"/>
              <a:gd name="connsiteY0" fmla="*/ 10160 h 2743200"/>
              <a:gd name="connsiteX1" fmla="*/ 3446905 w 3446905"/>
              <a:gd name="connsiteY1" fmla="*/ 0 h 2743200"/>
              <a:gd name="connsiteX2" fmla="*/ 3446905 w 3446905"/>
              <a:gd name="connsiteY2" fmla="*/ 2743200 h 2743200"/>
              <a:gd name="connsiteX3" fmla="*/ 0 w 3446905"/>
              <a:gd name="connsiteY3" fmla="*/ 2743200 h 2743200"/>
              <a:gd name="connsiteX4" fmla="*/ 1239520 w 3446905"/>
              <a:gd name="connsiteY4" fmla="*/ 10160 h 2743200"/>
              <a:gd name="connsiteX0" fmla="*/ 1188720 w 3396105"/>
              <a:gd name="connsiteY0" fmla="*/ 10160 h 2753360"/>
              <a:gd name="connsiteX1" fmla="*/ 3396105 w 3396105"/>
              <a:gd name="connsiteY1" fmla="*/ 0 h 2753360"/>
              <a:gd name="connsiteX2" fmla="*/ 3396105 w 3396105"/>
              <a:gd name="connsiteY2" fmla="*/ 2743200 h 2753360"/>
              <a:gd name="connsiteX3" fmla="*/ 0 w 3396105"/>
              <a:gd name="connsiteY3" fmla="*/ 2753360 h 2753360"/>
              <a:gd name="connsiteX4" fmla="*/ 1188720 w 3396105"/>
              <a:gd name="connsiteY4" fmla="*/ 10160 h 2753360"/>
              <a:gd name="connsiteX0" fmla="*/ 1079197 w 3396105"/>
              <a:gd name="connsiteY0" fmla="*/ 10160 h 2753360"/>
              <a:gd name="connsiteX1" fmla="*/ 3396105 w 3396105"/>
              <a:gd name="connsiteY1" fmla="*/ 0 h 2753360"/>
              <a:gd name="connsiteX2" fmla="*/ 3396105 w 3396105"/>
              <a:gd name="connsiteY2" fmla="*/ 2743200 h 2753360"/>
              <a:gd name="connsiteX3" fmla="*/ 0 w 3396105"/>
              <a:gd name="connsiteY3" fmla="*/ 2753360 h 2753360"/>
              <a:gd name="connsiteX4" fmla="*/ 1079197 w 3396105"/>
              <a:gd name="connsiteY4" fmla="*/ 10160 h 275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105" h="2753360">
                <a:moveTo>
                  <a:pt x="1079197" y="10160"/>
                </a:moveTo>
                <a:lnTo>
                  <a:pt x="3396105" y="0"/>
                </a:lnTo>
                <a:lnTo>
                  <a:pt x="3396105" y="2743200"/>
                </a:lnTo>
                <a:lnTo>
                  <a:pt x="0" y="2753360"/>
                </a:lnTo>
                <a:lnTo>
                  <a:pt x="1079197" y="10160"/>
                </a:lnTo>
                <a:close/>
              </a:path>
            </a:pathLst>
          </a:custGeom>
          <a:solidFill>
            <a:schemeClr val="bg1">
              <a:lumMod val="50000"/>
            </a:schemeClr>
          </a:solidFill>
          <a:ln>
            <a:solidFill>
              <a:srgbClr val="0D0A0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t>
            </a:r>
            <a:r>
              <a:rPr kumimoji="0" lang="en-US"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Insured</a:t>
            </a:r>
            <a:endParaRPr kumimoji="0" lang="en-US" sz="1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10" name="Rectangle 9">
            <a:extLst>
              <a:ext uri="{FF2B5EF4-FFF2-40B4-BE49-F238E27FC236}">
                <a16:creationId xmlns:a16="http://schemas.microsoft.com/office/drawing/2014/main" id="{4A4AB4ED-491D-4529-0D07-DD20E1F00535}"/>
              </a:ext>
            </a:extLst>
          </p:cNvPr>
          <p:cNvSpPr/>
          <p:nvPr/>
        </p:nvSpPr>
        <p:spPr>
          <a:xfrm>
            <a:off x="4537036" y="2353832"/>
            <a:ext cx="3098800" cy="2732926"/>
          </a:xfrm>
          <a:custGeom>
            <a:avLst/>
            <a:gdLst>
              <a:gd name="connsiteX0" fmla="*/ 0 w 1773863"/>
              <a:gd name="connsiteY0" fmla="*/ 0 h 2743200"/>
              <a:gd name="connsiteX1" fmla="*/ 1773863 w 1773863"/>
              <a:gd name="connsiteY1" fmla="*/ 0 h 2743200"/>
              <a:gd name="connsiteX2" fmla="*/ 1773863 w 1773863"/>
              <a:gd name="connsiteY2" fmla="*/ 2743200 h 2743200"/>
              <a:gd name="connsiteX3" fmla="*/ 0 w 1773863"/>
              <a:gd name="connsiteY3" fmla="*/ 2743200 h 2743200"/>
              <a:gd name="connsiteX4" fmla="*/ 0 w 1773863"/>
              <a:gd name="connsiteY4" fmla="*/ 0 h 2743200"/>
              <a:gd name="connsiteX0" fmla="*/ 0 w 2952423"/>
              <a:gd name="connsiteY0" fmla="*/ 0 h 2743200"/>
              <a:gd name="connsiteX1" fmla="*/ 2952423 w 2952423"/>
              <a:gd name="connsiteY1" fmla="*/ 10160 h 2743200"/>
              <a:gd name="connsiteX2" fmla="*/ 1773863 w 2952423"/>
              <a:gd name="connsiteY2" fmla="*/ 2743200 h 2743200"/>
              <a:gd name="connsiteX3" fmla="*/ 0 w 2952423"/>
              <a:gd name="connsiteY3" fmla="*/ 2743200 h 2743200"/>
              <a:gd name="connsiteX4" fmla="*/ 0 w 2952423"/>
              <a:gd name="connsiteY4" fmla="*/ 0 h 2743200"/>
              <a:gd name="connsiteX0" fmla="*/ 0 w 4283383"/>
              <a:gd name="connsiteY0" fmla="*/ 30480 h 2733040"/>
              <a:gd name="connsiteX1" fmla="*/ 4283383 w 4283383"/>
              <a:gd name="connsiteY1" fmla="*/ 0 h 2733040"/>
              <a:gd name="connsiteX2" fmla="*/ 3104823 w 4283383"/>
              <a:gd name="connsiteY2" fmla="*/ 2733040 h 2733040"/>
              <a:gd name="connsiteX3" fmla="*/ 1330960 w 4283383"/>
              <a:gd name="connsiteY3" fmla="*/ 2733040 h 2733040"/>
              <a:gd name="connsiteX4" fmla="*/ 0 w 4283383"/>
              <a:gd name="connsiteY4" fmla="*/ 30480 h 2733040"/>
              <a:gd name="connsiteX0" fmla="*/ 0 w 4283383"/>
              <a:gd name="connsiteY0" fmla="*/ 30480 h 2733040"/>
              <a:gd name="connsiteX1" fmla="*/ 4283383 w 4283383"/>
              <a:gd name="connsiteY1" fmla="*/ 0 h 2733040"/>
              <a:gd name="connsiteX2" fmla="*/ 3104823 w 4283383"/>
              <a:gd name="connsiteY2" fmla="*/ 2733040 h 2733040"/>
              <a:gd name="connsiteX3" fmla="*/ 1361440 w 4283383"/>
              <a:gd name="connsiteY3" fmla="*/ 2733040 h 2733040"/>
              <a:gd name="connsiteX4" fmla="*/ 0 w 4283383"/>
              <a:gd name="connsiteY4" fmla="*/ 30480 h 2733040"/>
              <a:gd name="connsiteX0" fmla="*/ 0 w 4283383"/>
              <a:gd name="connsiteY0" fmla="*/ 30480 h 2753360"/>
              <a:gd name="connsiteX1" fmla="*/ 4283383 w 4283383"/>
              <a:gd name="connsiteY1" fmla="*/ 0 h 2753360"/>
              <a:gd name="connsiteX2" fmla="*/ 3043863 w 4283383"/>
              <a:gd name="connsiteY2" fmla="*/ 2753360 h 2753360"/>
              <a:gd name="connsiteX3" fmla="*/ 1361440 w 4283383"/>
              <a:gd name="connsiteY3" fmla="*/ 2733040 h 2753360"/>
              <a:gd name="connsiteX4" fmla="*/ 0 w 4283383"/>
              <a:gd name="connsiteY4" fmla="*/ 30480 h 2753360"/>
              <a:gd name="connsiteX0" fmla="*/ 0 w 4261695"/>
              <a:gd name="connsiteY0" fmla="*/ 0 h 2722880"/>
              <a:gd name="connsiteX1" fmla="*/ 4261695 w 4261695"/>
              <a:gd name="connsiteY1" fmla="*/ 20320 h 2722880"/>
              <a:gd name="connsiteX2" fmla="*/ 3043863 w 4261695"/>
              <a:gd name="connsiteY2" fmla="*/ 2722880 h 2722880"/>
              <a:gd name="connsiteX3" fmla="*/ 1361440 w 4261695"/>
              <a:gd name="connsiteY3" fmla="*/ 2702560 h 2722880"/>
              <a:gd name="connsiteX4" fmla="*/ 0 w 4261695"/>
              <a:gd name="connsiteY4" fmla="*/ 0 h 2722880"/>
              <a:gd name="connsiteX0" fmla="*/ 0 w 4272539"/>
              <a:gd name="connsiteY0" fmla="*/ 0 h 2722880"/>
              <a:gd name="connsiteX1" fmla="*/ 4272539 w 4272539"/>
              <a:gd name="connsiteY1" fmla="*/ 0 h 2722880"/>
              <a:gd name="connsiteX2" fmla="*/ 3043863 w 4272539"/>
              <a:gd name="connsiteY2" fmla="*/ 2722880 h 2722880"/>
              <a:gd name="connsiteX3" fmla="*/ 1361440 w 4272539"/>
              <a:gd name="connsiteY3" fmla="*/ 2702560 h 2722880"/>
              <a:gd name="connsiteX4" fmla="*/ 0 w 4272539"/>
              <a:gd name="connsiteY4" fmla="*/ 0 h 2722880"/>
              <a:gd name="connsiteX0" fmla="*/ 0 w 4272539"/>
              <a:gd name="connsiteY0" fmla="*/ 0 h 2722880"/>
              <a:gd name="connsiteX1" fmla="*/ 4272539 w 4272539"/>
              <a:gd name="connsiteY1" fmla="*/ 0 h 2722880"/>
              <a:gd name="connsiteX2" fmla="*/ 3043863 w 4272539"/>
              <a:gd name="connsiteY2" fmla="*/ 2722880 h 2722880"/>
              <a:gd name="connsiteX3" fmla="*/ 1372284 w 4272539"/>
              <a:gd name="connsiteY3" fmla="*/ 2712720 h 2722880"/>
              <a:gd name="connsiteX4" fmla="*/ 0 w 4272539"/>
              <a:gd name="connsiteY4" fmla="*/ 0 h 2722880"/>
              <a:gd name="connsiteX0" fmla="*/ 0 w 3676119"/>
              <a:gd name="connsiteY0" fmla="*/ 10160 h 2722880"/>
              <a:gd name="connsiteX1" fmla="*/ 3676119 w 3676119"/>
              <a:gd name="connsiteY1" fmla="*/ 0 h 2722880"/>
              <a:gd name="connsiteX2" fmla="*/ 2447443 w 3676119"/>
              <a:gd name="connsiteY2" fmla="*/ 2722880 h 2722880"/>
              <a:gd name="connsiteX3" fmla="*/ 775864 w 3676119"/>
              <a:gd name="connsiteY3" fmla="*/ 2712720 h 2722880"/>
              <a:gd name="connsiteX4" fmla="*/ 0 w 3676119"/>
              <a:gd name="connsiteY4" fmla="*/ 10160 h 2722880"/>
              <a:gd name="connsiteX0" fmla="*/ 0 w 3708651"/>
              <a:gd name="connsiteY0" fmla="*/ 10160 h 2722880"/>
              <a:gd name="connsiteX1" fmla="*/ 3708651 w 3708651"/>
              <a:gd name="connsiteY1" fmla="*/ 0 h 2722880"/>
              <a:gd name="connsiteX2" fmla="*/ 2479975 w 3708651"/>
              <a:gd name="connsiteY2" fmla="*/ 2722880 h 2722880"/>
              <a:gd name="connsiteX3" fmla="*/ 808396 w 3708651"/>
              <a:gd name="connsiteY3" fmla="*/ 2712720 h 2722880"/>
              <a:gd name="connsiteX4" fmla="*/ 0 w 3708651"/>
              <a:gd name="connsiteY4" fmla="*/ 10160 h 2722880"/>
              <a:gd name="connsiteX0" fmla="*/ 0 w 3307423"/>
              <a:gd name="connsiteY0" fmla="*/ 112 h 2712832"/>
              <a:gd name="connsiteX1" fmla="*/ 3307423 w 3307423"/>
              <a:gd name="connsiteY1" fmla="*/ 0 h 2712832"/>
              <a:gd name="connsiteX2" fmla="*/ 2479975 w 3307423"/>
              <a:gd name="connsiteY2" fmla="*/ 2712832 h 2712832"/>
              <a:gd name="connsiteX3" fmla="*/ 808396 w 3307423"/>
              <a:gd name="connsiteY3" fmla="*/ 2702672 h 2712832"/>
              <a:gd name="connsiteX4" fmla="*/ 0 w 3307423"/>
              <a:gd name="connsiteY4" fmla="*/ 112 h 2712832"/>
              <a:gd name="connsiteX0" fmla="*/ 0 w 3307423"/>
              <a:gd name="connsiteY0" fmla="*/ 112 h 2702672"/>
              <a:gd name="connsiteX1" fmla="*/ 3307423 w 3307423"/>
              <a:gd name="connsiteY1" fmla="*/ 0 h 2702672"/>
              <a:gd name="connsiteX2" fmla="*/ 2588415 w 3307423"/>
              <a:gd name="connsiteY2" fmla="*/ 2692737 h 2702672"/>
              <a:gd name="connsiteX3" fmla="*/ 808396 w 3307423"/>
              <a:gd name="connsiteY3" fmla="*/ 2702672 h 2702672"/>
              <a:gd name="connsiteX4" fmla="*/ 0 w 3307423"/>
              <a:gd name="connsiteY4" fmla="*/ 112 h 270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423" h="2702672">
                <a:moveTo>
                  <a:pt x="0" y="112"/>
                </a:moveTo>
                <a:lnTo>
                  <a:pt x="3307423" y="0"/>
                </a:lnTo>
                <a:lnTo>
                  <a:pt x="2588415" y="2692737"/>
                </a:lnTo>
                <a:lnTo>
                  <a:pt x="808396" y="2702672"/>
                </a:lnTo>
                <a:lnTo>
                  <a:pt x="0" y="112"/>
                </a:lnTo>
                <a:close/>
              </a:path>
            </a:pathLst>
          </a:custGeom>
          <a:solidFill>
            <a:srgbClr val="0070C0"/>
          </a:solidFill>
          <a:ln>
            <a:solidFill>
              <a:srgbClr val="0D0A0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Accepted</a:t>
            </a:r>
            <a:endParaRPr kumimoji="0" lang="en-US" sz="1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11" name="TextBox 10">
            <a:extLst>
              <a:ext uri="{FF2B5EF4-FFF2-40B4-BE49-F238E27FC236}">
                <a16:creationId xmlns:a16="http://schemas.microsoft.com/office/drawing/2014/main" id="{F8FAF26A-92C6-BBA3-2A09-E83734E92C7B}"/>
              </a:ext>
            </a:extLst>
          </p:cNvPr>
          <p:cNvSpPr txBox="1"/>
          <p:nvPr/>
        </p:nvSpPr>
        <p:spPr>
          <a:xfrm>
            <a:off x="5474462" y="1768907"/>
            <a:ext cx="114326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Georgia" panose="02040502050405020303" pitchFamily="18" charset="0"/>
                <a:ea typeface="+mn-ea"/>
                <a:cs typeface="+mn-cs"/>
              </a:rPr>
              <a:t>R I S K </a:t>
            </a:r>
          </a:p>
        </p:txBody>
      </p:sp>
      <p:sp>
        <p:nvSpPr>
          <p:cNvPr id="3" name="Rectangle 6">
            <a:extLst>
              <a:ext uri="{FF2B5EF4-FFF2-40B4-BE49-F238E27FC236}">
                <a16:creationId xmlns:a16="http://schemas.microsoft.com/office/drawing/2014/main" id="{A929636F-7960-2EF8-2712-D324E26392BB}"/>
              </a:ext>
            </a:extLst>
          </p:cNvPr>
          <p:cNvSpPr/>
          <p:nvPr/>
        </p:nvSpPr>
        <p:spPr>
          <a:xfrm>
            <a:off x="3160356" y="2343672"/>
            <a:ext cx="1382356" cy="2763520"/>
          </a:xfrm>
          <a:custGeom>
            <a:avLst/>
            <a:gdLst>
              <a:gd name="connsiteX0" fmla="*/ 0 w 3446905"/>
              <a:gd name="connsiteY0" fmla="*/ 0 h 2743200"/>
              <a:gd name="connsiteX1" fmla="*/ 3446905 w 3446905"/>
              <a:gd name="connsiteY1" fmla="*/ 0 h 2743200"/>
              <a:gd name="connsiteX2" fmla="*/ 3446905 w 3446905"/>
              <a:gd name="connsiteY2" fmla="*/ 2743200 h 2743200"/>
              <a:gd name="connsiteX3" fmla="*/ 0 w 3446905"/>
              <a:gd name="connsiteY3" fmla="*/ 2743200 h 2743200"/>
              <a:gd name="connsiteX4" fmla="*/ 0 w 3446905"/>
              <a:gd name="connsiteY4" fmla="*/ 0 h 2743200"/>
              <a:gd name="connsiteX0" fmla="*/ 0 w 3446905"/>
              <a:gd name="connsiteY0" fmla="*/ 0 h 2743200"/>
              <a:gd name="connsiteX1" fmla="*/ 2075305 w 3446905"/>
              <a:gd name="connsiteY1" fmla="*/ 40640 h 2743200"/>
              <a:gd name="connsiteX2" fmla="*/ 3446905 w 3446905"/>
              <a:gd name="connsiteY2" fmla="*/ 2743200 h 2743200"/>
              <a:gd name="connsiteX3" fmla="*/ 0 w 3446905"/>
              <a:gd name="connsiteY3" fmla="*/ 2743200 h 2743200"/>
              <a:gd name="connsiteX4" fmla="*/ 0 w 3446905"/>
              <a:gd name="connsiteY4" fmla="*/ 0 h 2743200"/>
              <a:gd name="connsiteX0" fmla="*/ 0 w 3446905"/>
              <a:gd name="connsiteY0" fmla="*/ 0 h 2743200"/>
              <a:gd name="connsiteX1" fmla="*/ 2075305 w 3446905"/>
              <a:gd name="connsiteY1" fmla="*/ 40640 h 2743200"/>
              <a:gd name="connsiteX2" fmla="*/ 3446905 w 3446905"/>
              <a:gd name="connsiteY2" fmla="*/ 2743200 h 2743200"/>
              <a:gd name="connsiteX3" fmla="*/ 0 w 3446905"/>
              <a:gd name="connsiteY3" fmla="*/ 2743200 h 2743200"/>
              <a:gd name="connsiteX4" fmla="*/ 0 w 3446905"/>
              <a:gd name="connsiteY4" fmla="*/ 0 h 2743200"/>
              <a:gd name="connsiteX0" fmla="*/ 0 w 3345305"/>
              <a:gd name="connsiteY0" fmla="*/ 0 h 2743200"/>
              <a:gd name="connsiteX1" fmla="*/ 2075305 w 3345305"/>
              <a:gd name="connsiteY1" fmla="*/ 40640 h 2743200"/>
              <a:gd name="connsiteX2" fmla="*/ 3345305 w 3345305"/>
              <a:gd name="connsiteY2" fmla="*/ 2743200 h 2743200"/>
              <a:gd name="connsiteX3" fmla="*/ 0 w 3345305"/>
              <a:gd name="connsiteY3" fmla="*/ 2743200 h 2743200"/>
              <a:gd name="connsiteX4" fmla="*/ 0 w 3345305"/>
              <a:gd name="connsiteY4" fmla="*/ 0 h 2743200"/>
              <a:gd name="connsiteX0" fmla="*/ 0 w 3345305"/>
              <a:gd name="connsiteY0" fmla="*/ 0 h 2743200"/>
              <a:gd name="connsiteX1" fmla="*/ 2075305 w 3345305"/>
              <a:gd name="connsiteY1" fmla="*/ 10160 h 2743200"/>
              <a:gd name="connsiteX2" fmla="*/ 3345305 w 3345305"/>
              <a:gd name="connsiteY2" fmla="*/ 2743200 h 2743200"/>
              <a:gd name="connsiteX3" fmla="*/ 0 w 3345305"/>
              <a:gd name="connsiteY3" fmla="*/ 2743200 h 2743200"/>
              <a:gd name="connsiteX4" fmla="*/ 0 w 3345305"/>
              <a:gd name="connsiteY4" fmla="*/ 0 h 2743200"/>
              <a:gd name="connsiteX0" fmla="*/ 0 w 3345305"/>
              <a:gd name="connsiteY0" fmla="*/ 10160 h 2753360"/>
              <a:gd name="connsiteX1" fmla="*/ 2095625 w 3345305"/>
              <a:gd name="connsiteY1" fmla="*/ 0 h 2753360"/>
              <a:gd name="connsiteX2" fmla="*/ 3345305 w 3345305"/>
              <a:gd name="connsiteY2" fmla="*/ 2753360 h 2753360"/>
              <a:gd name="connsiteX3" fmla="*/ 0 w 3345305"/>
              <a:gd name="connsiteY3" fmla="*/ 2753360 h 2753360"/>
              <a:gd name="connsiteX4" fmla="*/ 0 w 3345305"/>
              <a:gd name="connsiteY4" fmla="*/ 10160 h 2753360"/>
              <a:gd name="connsiteX0" fmla="*/ 0 w 3345305"/>
              <a:gd name="connsiteY0" fmla="*/ 10160 h 2773680"/>
              <a:gd name="connsiteX1" fmla="*/ 2095625 w 3345305"/>
              <a:gd name="connsiteY1" fmla="*/ 0 h 2773680"/>
              <a:gd name="connsiteX2" fmla="*/ 3345305 w 3345305"/>
              <a:gd name="connsiteY2" fmla="*/ 2753360 h 2773680"/>
              <a:gd name="connsiteX3" fmla="*/ 1114776 w 3345305"/>
              <a:gd name="connsiteY3" fmla="*/ 2773680 h 2773680"/>
              <a:gd name="connsiteX4" fmla="*/ 0 w 3345305"/>
              <a:gd name="connsiteY4" fmla="*/ 10160 h 2773680"/>
              <a:gd name="connsiteX0" fmla="*/ 0 w 3345305"/>
              <a:gd name="connsiteY0" fmla="*/ 10160 h 2763520"/>
              <a:gd name="connsiteX1" fmla="*/ 2095625 w 3345305"/>
              <a:gd name="connsiteY1" fmla="*/ 0 h 2763520"/>
              <a:gd name="connsiteX2" fmla="*/ 3345305 w 3345305"/>
              <a:gd name="connsiteY2" fmla="*/ 2753360 h 2763520"/>
              <a:gd name="connsiteX3" fmla="*/ 1247884 w 3345305"/>
              <a:gd name="connsiteY3" fmla="*/ 2763520 h 2763520"/>
              <a:gd name="connsiteX4" fmla="*/ 0 w 3345305"/>
              <a:gd name="connsiteY4" fmla="*/ 10160 h 2763520"/>
              <a:gd name="connsiteX0" fmla="*/ 0 w 3345305"/>
              <a:gd name="connsiteY0" fmla="*/ 0 h 2753360"/>
              <a:gd name="connsiteX1" fmla="*/ 831102 w 3345305"/>
              <a:gd name="connsiteY1" fmla="*/ 10160 h 2753360"/>
              <a:gd name="connsiteX2" fmla="*/ 3345305 w 3345305"/>
              <a:gd name="connsiteY2" fmla="*/ 2743200 h 2753360"/>
              <a:gd name="connsiteX3" fmla="*/ 1247884 w 3345305"/>
              <a:gd name="connsiteY3" fmla="*/ 2753360 h 2753360"/>
              <a:gd name="connsiteX4" fmla="*/ 0 w 3345305"/>
              <a:gd name="connsiteY4" fmla="*/ 0 h 2753360"/>
              <a:gd name="connsiteX0" fmla="*/ 0 w 2263806"/>
              <a:gd name="connsiteY0" fmla="*/ 0 h 2753360"/>
              <a:gd name="connsiteX1" fmla="*/ 831102 w 2263806"/>
              <a:gd name="connsiteY1" fmla="*/ 10160 h 2753360"/>
              <a:gd name="connsiteX2" fmla="*/ 2263806 w 2263806"/>
              <a:gd name="connsiteY2" fmla="*/ 2753360 h 2753360"/>
              <a:gd name="connsiteX3" fmla="*/ 1247884 w 2263806"/>
              <a:gd name="connsiteY3" fmla="*/ 2753360 h 2753360"/>
              <a:gd name="connsiteX4" fmla="*/ 0 w 2263806"/>
              <a:gd name="connsiteY4" fmla="*/ 0 h 2753360"/>
              <a:gd name="connsiteX0" fmla="*/ 0 w 2263806"/>
              <a:gd name="connsiteY0" fmla="*/ 0 h 2753360"/>
              <a:gd name="connsiteX1" fmla="*/ 964210 w 2263806"/>
              <a:gd name="connsiteY1" fmla="*/ 10160 h 2753360"/>
              <a:gd name="connsiteX2" fmla="*/ 2263806 w 2263806"/>
              <a:gd name="connsiteY2" fmla="*/ 2753360 h 2753360"/>
              <a:gd name="connsiteX3" fmla="*/ 1247884 w 2263806"/>
              <a:gd name="connsiteY3" fmla="*/ 2753360 h 2753360"/>
              <a:gd name="connsiteX4" fmla="*/ 0 w 2263806"/>
              <a:gd name="connsiteY4" fmla="*/ 0 h 2753360"/>
              <a:gd name="connsiteX0" fmla="*/ 0 w 2263806"/>
              <a:gd name="connsiteY0" fmla="*/ 10160 h 2763520"/>
              <a:gd name="connsiteX1" fmla="*/ 980848 w 2263806"/>
              <a:gd name="connsiteY1" fmla="*/ 0 h 2763520"/>
              <a:gd name="connsiteX2" fmla="*/ 2263806 w 2263806"/>
              <a:gd name="connsiteY2" fmla="*/ 2763520 h 2763520"/>
              <a:gd name="connsiteX3" fmla="*/ 1247884 w 2263806"/>
              <a:gd name="connsiteY3" fmla="*/ 2763520 h 2763520"/>
              <a:gd name="connsiteX4" fmla="*/ 0 w 2263806"/>
              <a:gd name="connsiteY4" fmla="*/ 10160 h 2763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806" h="2763520">
                <a:moveTo>
                  <a:pt x="0" y="10160"/>
                </a:moveTo>
                <a:lnTo>
                  <a:pt x="980848" y="0"/>
                </a:lnTo>
                <a:lnTo>
                  <a:pt x="2263806" y="2763520"/>
                </a:lnTo>
                <a:lnTo>
                  <a:pt x="1247884" y="2763520"/>
                </a:lnTo>
                <a:lnTo>
                  <a:pt x="0" y="10160"/>
                </a:lnTo>
                <a:close/>
              </a:path>
            </a:pathLst>
          </a:custGeom>
          <a:solidFill>
            <a:srgbClr val="FFFF00"/>
          </a:solidFill>
          <a:ln>
            <a:solidFill>
              <a:srgbClr val="0D0A0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9" name="Rectangle 6">
            <a:extLst>
              <a:ext uri="{FF2B5EF4-FFF2-40B4-BE49-F238E27FC236}">
                <a16:creationId xmlns:a16="http://schemas.microsoft.com/office/drawing/2014/main" id="{9ECFCFA3-B6D2-59D2-FF76-168ED633AC2D}"/>
              </a:ext>
            </a:extLst>
          </p:cNvPr>
          <p:cNvSpPr/>
          <p:nvPr/>
        </p:nvSpPr>
        <p:spPr>
          <a:xfrm>
            <a:off x="3845858" y="2343672"/>
            <a:ext cx="1382356" cy="2753360"/>
          </a:xfrm>
          <a:custGeom>
            <a:avLst/>
            <a:gdLst>
              <a:gd name="connsiteX0" fmla="*/ 0 w 3446905"/>
              <a:gd name="connsiteY0" fmla="*/ 0 h 2743200"/>
              <a:gd name="connsiteX1" fmla="*/ 3446905 w 3446905"/>
              <a:gd name="connsiteY1" fmla="*/ 0 h 2743200"/>
              <a:gd name="connsiteX2" fmla="*/ 3446905 w 3446905"/>
              <a:gd name="connsiteY2" fmla="*/ 2743200 h 2743200"/>
              <a:gd name="connsiteX3" fmla="*/ 0 w 3446905"/>
              <a:gd name="connsiteY3" fmla="*/ 2743200 h 2743200"/>
              <a:gd name="connsiteX4" fmla="*/ 0 w 3446905"/>
              <a:gd name="connsiteY4" fmla="*/ 0 h 2743200"/>
              <a:gd name="connsiteX0" fmla="*/ 0 w 3446905"/>
              <a:gd name="connsiteY0" fmla="*/ 0 h 2743200"/>
              <a:gd name="connsiteX1" fmla="*/ 2075305 w 3446905"/>
              <a:gd name="connsiteY1" fmla="*/ 40640 h 2743200"/>
              <a:gd name="connsiteX2" fmla="*/ 3446905 w 3446905"/>
              <a:gd name="connsiteY2" fmla="*/ 2743200 h 2743200"/>
              <a:gd name="connsiteX3" fmla="*/ 0 w 3446905"/>
              <a:gd name="connsiteY3" fmla="*/ 2743200 h 2743200"/>
              <a:gd name="connsiteX4" fmla="*/ 0 w 3446905"/>
              <a:gd name="connsiteY4" fmla="*/ 0 h 2743200"/>
              <a:gd name="connsiteX0" fmla="*/ 0 w 3446905"/>
              <a:gd name="connsiteY0" fmla="*/ 0 h 2743200"/>
              <a:gd name="connsiteX1" fmla="*/ 2075305 w 3446905"/>
              <a:gd name="connsiteY1" fmla="*/ 40640 h 2743200"/>
              <a:gd name="connsiteX2" fmla="*/ 3446905 w 3446905"/>
              <a:gd name="connsiteY2" fmla="*/ 2743200 h 2743200"/>
              <a:gd name="connsiteX3" fmla="*/ 0 w 3446905"/>
              <a:gd name="connsiteY3" fmla="*/ 2743200 h 2743200"/>
              <a:gd name="connsiteX4" fmla="*/ 0 w 3446905"/>
              <a:gd name="connsiteY4" fmla="*/ 0 h 2743200"/>
              <a:gd name="connsiteX0" fmla="*/ 0 w 3345305"/>
              <a:gd name="connsiteY0" fmla="*/ 0 h 2743200"/>
              <a:gd name="connsiteX1" fmla="*/ 2075305 w 3345305"/>
              <a:gd name="connsiteY1" fmla="*/ 40640 h 2743200"/>
              <a:gd name="connsiteX2" fmla="*/ 3345305 w 3345305"/>
              <a:gd name="connsiteY2" fmla="*/ 2743200 h 2743200"/>
              <a:gd name="connsiteX3" fmla="*/ 0 w 3345305"/>
              <a:gd name="connsiteY3" fmla="*/ 2743200 h 2743200"/>
              <a:gd name="connsiteX4" fmla="*/ 0 w 3345305"/>
              <a:gd name="connsiteY4" fmla="*/ 0 h 2743200"/>
              <a:gd name="connsiteX0" fmla="*/ 0 w 3345305"/>
              <a:gd name="connsiteY0" fmla="*/ 0 h 2743200"/>
              <a:gd name="connsiteX1" fmla="*/ 2075305 w 3345305"/>
              <a:gd name="connsiteY1" fmla="*/ 10160 h 2743200"/>
              <a:gd name="connsiteX2" fmla="*/ 3345305 w 3345305"/>
              <a:gd name="connsiteY2" fmla="*/ 2743200 h 2743200"/>
              <a:gd name="connsiteX3" fmla="*/ 0 w 3345305"/>
              <a:gd name="connsiteY3" fmla="*/ 2743200 h 2743200"/>
              <a:gd name="connsiteX4" fmla="*/ 0 w 3345305"/>
              <a:gd name="connsiteY4" fmla="*/ 0 h 2743200"/>
              <a:gd name="connsiteX0" fmla="*/ 0 w 3345305"/>
              <a:gd name="connsiteY0" fmla="*/ 10160 h 2753360"/>
              <a:gd name="connsiteX1" fmla="*/ 2095625 w 3345305"/>
              <a:gd name="connsiteY1" fmla="*/ 0 h 2753360"/>
              <a:gd name="connsiteX2" fmla="*/ 3345305 w 3345305"/>
              <a:gd name="connsiteY2" fmla="*/ 2753360 h 2753360"/>
              <a:gd name="connsiteX3" fmla="*/ 0 w 3345305"/>
              <a:gd name="connsiteY3" fmla="*/ 2753360 h 2753360"/>
              <a:gd name="connsiteX4" fmla="*/ 0 w 3345305"/>
              <a:gd name="connsiteY4" fmla="*/ 10160 h 2753360"/>
              <a:gd name="connsiteX0" fmla="*/ 0 w 3345305"/>
              <a:gd name="connsiteY0" fmla="*/ 10160 h 2773680"/>
              <a:gd name="connsiteX1" fmla="*/ 2095625 w 3345305"/>
              <a:gd name="connsiteY1" fmla="*/ 0 h 2773680"/>
              <a:gd name="connsiteX2" fmla="*/ 3345305 w 3345305"/>
              <a:gd name="connsiteY2" fmla="*/ 2753360 h 2773680"/>
              <a:gd name="connsiteX3" fmla="*/ 1114776 w 3345305"/>
              <a:gd name="connsiteY3" fmla="*/ 2773680 h 2773680"/>
              <a:gd name="connsiteX4" fmla="*/ 0 w 3345305"/>
              <a:gd name="connsiteY4" fmla="*/ 10160 h 2773680"/>
              <a:gd name="connsiteX0" fmla="*/ 0 w 3345305"/>
              <a:gd name="connsiteY0" fmla="*/ 10160 h 2763520"/>
              <a:gd name="connsiteX1" fmla="*/ 2095625 w 3345305"/>
              <a:gd name="connsiteY1" fmla="*/ 0 h 2763520"/>
              <a:gd name="connsiteX2" fmla="*/ 3345305 w 3345305"/>
              <a:gd name="connsiteY2" fmla="*/ 2753360 h 2763520"/>
              <a:gd name="connsiteX3" fmla="*/ 1247884 w 3345305"/>
              <a:gd name="connsiteY3" fmla="*/ 2763520 h 2763520"/>
              <a:gd name="connsiteX4" fmla="*/ 0 w 3345305"/>
              <a:gd name="connsiteY4" fmla="*/ 10160 h 2763520"/>
              <a:gd name="connsiteX0" fmla="*/ 0 w 3345305"/>
              <a:gd name="connsiteY0" fmla="*/ 0 h 2753360"/>
              <a:gd name="connsiteX1" fmla="*/ 831102 w 3345305"/>
              <a:gd name="connsiteY1" fmla="*/ 10160 h 2753360"/>
              <a:gd name="connsiteX2" fmla="*/ 3345305 w 3345305"/>
              <a:gd name="connsiteY2" fmla="*/ 2743200 h 2753360"/>
              <a:gd name="connsiteX3" fmla="*/ 1247884 w 3345305"/>
              <a:gd name="connsiteY3" fmla="*/ 2753360 h 2753360"/>
              <a:gd name="connsiteX4" fmla="*/ 0 w 3345305"/>
              <a:gd name="connsiteY4" fmla="*/ 0 h 2753360"/>
              <a:gd name="connsiteX0" fmla="*/ 0 w 2263806"/>
              <a:gd name="connsiteY0" fmla="*/ 0 h 2753360"/>
              <a:gd name="connsiteX1" fmla="*/ 831102 w 2263806"/>
              <a:gd name="connsiteY1" fmla="*/ 10160 h 2753360"/>
              <a:gd name="connsiteX2" fmla="*/ 2263806 w 2263806"/>
              <a:gd name="connsiteY2" fmla="*/ 2753360 h 2753360"/>
              <a:gd name="connsiteX3" fmla="*/ 1247884 w 2263806"/>
              <a:gd name="connsiteY3" fmla="*/ 2753360 h 2753360"/>
              <a:gd name="connsiteX4" fmla="*/ 0 w 2263806"/>
              <a:gd name="connsiteY4" fmla="*/ 0 h 2753360"/>
              <a:gd name="connsiteX0" fmla="*/ 0 w 2263806"/>
              <a:gd name="connsiteY0" fmla="*/ 0 h 2753360"/>
              <a:gd name="connsiteX1" fmla="*/ 964210 w 2263806"/>
              <a:gd name="connsiteY1" fmla="*/ 10160 h 2753360"/>
              <a:gd name="connsiteX2" fmla="*/ 2263806 w 2263806"/>
              <a:gd name="connsiteY2" fmla="*/ 2753360 h 2753360"/>
              <a:gd name="connsiteX3" fmla="*/ 1247884 w 2263806"/>
              <a:gd name="connsiteY3" fmla="*/ 2753360 h 2753360"/>
              <a:gd name="connsiteX4" fmla="*/ 0 w 2263806"/>
              <a:gd name="connsiteY4" fmla="*/ 0 h 275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806" h="2753360">
                <a:moveTo>
                  <a:pt x="0" y="0"/>
                </a:moveTo>
                <a:lnTo>
                  <a:pt x="964210" y="10160"/>
                </a:lnTo>
                <a:lnTo>
                  <a:pt x="2263806" y="2753360"/>
                </a:lnTo>
                <a:lnTo>
                  <a:pt x="1247884" y="2753360"/>
                </a:lnTo>
                <a:lnTo>
                  <a:pt x="0" y="0"/>
                </a:lnTo>
                <a:close/>
              </a:path>
            </a:pathLst>
          </a:custGeom>
          <a:solidFill>
            <a:srgbClr val="FFFF00"/>
          </a:solidFill>
          <a:ln>
            <a:solidFill>
              <a:srgbClr val="0D0A0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12" name="Rectangle 6">
            <a:extLst>
              <a:ext uri="{FF2B5EF4-FFF2-40B4-BE49-F238E27FC236}">
                <a16:creationId xmlns:a16="http://schemas.microsoft.com/office/drawing/2014/main" id="{06181547-95EB-ACE5-6166-45631BB6480A}"/>
              </a:ext>
            </a:extLst>
          </p:cNvPr>
          <p:cNvSpPr/>
          <p:nvPr/>
        </p:nvSpPr>
        <p:spPr>
          <a:xfrm flipH="1">
            <a:off x="7056120" y="2333512"/>
            <a:ext cx="1311236" cy="2743200"/>
          </a:xfrm>
          <a:custGeom>
            <a:avLst/>
            <a:gdLst>
              <a:gd name="connsiteX0" fmla="*/ 0 w 3446905"/>
              <a:gd name="connsiteY0" fmla="*/ 0 h 2743200"/>
              <a:gd name="connsiteX1" fmla="*/ 3446905 w 3446905"/>
              <a:gd name="connsiteY1" fmla="*/ 0 h 2743200"/>
              <a:gd name="connsiteX2" fmla="*/ 3446905 w 3446905"/>
              <a:gd name="connsiteY2" fmla="*/ 2743200 h 2743200"/>
              <a:gd name="connsiteX3" fmla="*/ 0 w 3446905"/>
              <a:gd name="connsiteY3" fmla="*/ 2743200 h 2743200"/>
              <a:gd name="connsiteX4" fmla="*/ 0 w 3446905"/>
              <a:gd name="connsiteY4" fmla="*/ 0 h 2743200"/>
              <a:gd name="connsiteX0" fmla="*/ 0 w 3446905"/>
              <a:gd name="connsiteY0" fmla="*/ 0 h 2743200"/>
              <a:gd name="connsiteX1" fmla="*/ 2075305 w 3446905"/>
              <a:gd name="connsiteY1" fmla="*/ 40640 h 2743200"/>
              <a:gd name="connsiteX2" fmla="*/ 3446905 w 3446905"/>
              <a:gd name="connsiteY2" fmla="*/ 2743200 h 2743200"/>
              <a:gd name="connsiteX3" fmla="*/ 0 w 3446905"/>
              <a:gd name="connsiteY3" fmla="*/ 2743200 h 2743200"/>
              <a:gd name="connsiteX4" fmla="*/ 0 w 3446905"/>
              <a:gd name="connsiteY4" fmla="*/ 0 h 2743200"/>
              <a:gd name="connsiteX0" fmla="*/ 0 w 3446905"/>
              <a:gd name="connsiteY0" fmla="*/ 0 h 2743200"/>
              <a:gd name="connsiteX1" fmla="*/ 2075305 w 3446905"/>
              <a:gd name="connsiteY1" fmla="*/ 40640 h 2743200"/>
              <a:gd name="connsiteX2" fmla="*/ 3446905 w 3446905"/>
              <a:gd name="connsiteY2" fmla="*/ 2743200 h 2743200"/>
              <a:gd name="connsiteX3" fmla="*/ 0 w 3446905"/>
              <a:gd name="connsiteY3" fmla="*/ 2743200 h 2743200"/>
              <a:gd name="connsiteX4" fmla="*/ 0 w 3446905"/>
              <a:gd name="connsiteY4" fmla="*/ 0 h 2743200"/>
              <a:gd name="connsiteX0" fmla="*/ 0 w 3345305"/>
              <a:gd name="connsiteY0" fmla="*/ 0 h 2743200"/>
              <a:gd name="connsiteX1" fmla="*/ 2075305 w 3345305"/>
              <a:gd name="connsiteY1" fmla="*/ 40640 h 2743200"/>
              <a:gd name="connsiteX2" fmla="*/ 3345305 w 3345305"/>
              <a:gd name="connsiteY2" fmla="*/ 2743200 h 2743200"/>
              <a:gd name="connsiteX3" fmla="*/ 0 w 3345305"/>
              <a:gd name="connsiteY3" fmla="*/ 2743200 h 2743200"/>
              <a:gd name="connsiteX4" fmla="*/ 0 w 3345305"/>
              <a:gd name="connsiteY4" fmla="*/ 0 h 2743200"/>
              <a:gd name="connsiteX0" fmla="*/ 0 w 3345305"/>
              <a:gd name="connsiteY0" fmla="*/ 0 h 2743200"/>
              <a:gd name="connsiteX1" fmla="*/ 2075305 w 3345305"/>
              <a:gd name="connsiteY1" fmla="*/ 10160 h 2743200"/>
              <a:gd name="connsiteX2" fmla="*/ 3345305 w 3345305"/>
              <a:gd name="connsiteY2" fmla="*/ 2743200 h 2743200"/>
              <a:gd name="connsiteX3" fmla="*/ 0 w 3345305"/>
              <a:gd name="connsiteY3" fmla="*/ 2743200 h 2743200"/>
              <a:gd name="connsiteX4" fmla="*/ 0 w 3345305"/>
              <a:gd name="connsiteY4" fmla="*/ 0 h 2743200"/>
              <a:gd name="connsiteX0" fmla="*/ 0 w 3345305"/>
              <a:gd name="connsiteY0" fmla="*/ 10160 h 2753360"/>
              <a:gd name="connsiteX1" fmla="*/ 2095625 w 3345305"/>
              <a:gd name="connsiteY1" fmla="*/ 0 h 2753360"/>
              <a:gd name="connsiteX2" fmla="*/ 3345305 w 3345305"/>
              <a:gd name="connsiteY2" fmla="*/ 2753360 h 2753360"/>
              <a:gd name="connsiteX3" fmla="*/ 0 w 3345305"/>
              <a:gd name="connsiteY3" fmla="*/ 2753360 h 2753360"/>
              <a:gd name="connsiteX4" fmla="*/ 0 w 3345305"/>
              <a:gd name="connsiteY4" fmla="*/ 10160 h 2753360"/>
              <a:gd name="connsiteX0" fmla="*/ 0 w 3345305"/>
              <a:gd name="connsiteY0" fmla="*/ 10160 h 2773680"/>
              <a:gd name="connsiteX1" fmla="*/ 2095625 w 3345305"/>
              <a:gd name="connsiteY1" fmla="*/ 0 h 2773680"/>
              <a:gd name="connsiteX2" fmla="*/ 3345305 w 3345305"/>
              <a:gd name="connsiteY2" fmla="*/ 2753360 h 2773680"/>
              <a:gd name="connsiteX3" fmla="*/ 1114776 w 3345305"/>
              <a:gd name="connsiteY3" fmla="*/ 2773680 h 2773680"/>
              <a:gd name="connsiteX4" fmla="*/ 0 w 3345305"/>
              <a:gd name="connsiteY4" fmla="*/ 10160 h 2773680"/>
              <a:gd name="connsiteX0" fmla="*/ 0 w 3345305"/>
              <a:gd name="connsiteY0" fmla="*/ 10160 h 2763520"/>
              <a:gd name="connsiteX1" fmla="*/ 2095625 w 3345305"/>
              <a:gd name="connsiteY1" fmla="*/ 0 h 2763520"/>
              <a:gd name="connsiteX2" fmla="*/ 3345305 w 3345305"/>
              <a:gd name="connsiteY2" fmla="*/ 2753360 h 2763520"/>
              <a:gd name="connsiteX3" fmla="*/ 1247884 w 3345305"/>
              <a:gd name="connsiteY3" fmla="*/ 2763520 h 2763520"/>
              <a:gd name="connsiteX4" fmla="*/ 0 w 3345305"/>
              <a:gd name="connsiteY4" fmla="*/ 10160 h 2763520"/>
              <a:gd name="connsiteX0" fmla="*/ 0 w 3345305"/>
              <a:gd name="connsiteY0" fmla="*/ 0 h 2753360"/>
              <a:gd name="connsiteX1" fmla="*/ 831102 w 3345305"/>
              <a:gd name="connsiteY1" fmla="*/ 10160 h 2753360"/>
              <a:gd name="connsiteX2" fmla="*/ 3345305 w 3345305"/>
              <a:gd name="connsiteY2" fmla="*/ 2743200 h 2753360"/>
              <a:gd name="connsiteX3" fmla="*/ 1247884 w 3345305"/>
              <a:gd name="connsiteY3" fmla="*/ 2753360 h 2753360"/>
              <a:gd name="connsiteX4" fmla="*/ 0 w 3345305"/>
              <a:gd name="connsiteY4" fmla="*/ 0 h 2753360"/>
              <a:gd name="connsiteX0" fmla="*/ 0 w 2263806"/>
              <a:gd name="connsiteY0" fmla="*/ 0 h 2753360"/>
              <a:gd name="connsiteX1" fmla="*/ 831102 w 2263806"/>
              <a:gd name="connsiteY1" fmla="*/ 10160 h 2753360"/>
              <a:gd name="connsiteX2" fmla="*/ 2263806 w 2263806"/>
              <a:gd name="connsiteY2" fmla="*/ 2753360 h 2753360"/>
              <a:gd name="connsiteX3" fmla="*/ 1247884 w 2263806"/>
              <a:gd name="connsiteY3" fmla="*/ 2753360 h 2753360"/>
              <a:gd name="connsiteX4" fmla="*/ 0 w 2263806"/>
              <a:gd name="connsiteY4" fmla="*/ 0 h 2753360"/>
              <a:gd name="connsiteX0" fmla="*/ 0 w 2263806"/>
              <a:gd name="connsiteY0" fmla="*/ 0 h 2753360"/>
              <a:gd name="connsiteX1" fmla="*/ 964210 w 2263806"/>
              <a:gd name="connsiteY1" fmla="*/ 10160 h 2753360"/>
              <a:gd name="connsiteX2" fmla="*/ 2263806 w 2263806"/>
              <a:gd name="connsiteY2" fmla="*/ 2753360 h 2753360"/>
              <a:gd name="connsiteX3" fmla="*/ 1247884 w 2263806"/>
              <a:gd name="connsiteY3" fmla="*/ 2753360 h 2753360"/>
              <a:gd name="connsiteX4" fmla="*/ 0 w 2263806"/>
              <a:gd name="connsiteY4" fmla="*/ 0 h 2753360"/>
              <a:gd name="connsiteX0" fmla="*/ 0 w 2263806"/>
              <a:gd name="connsiteY0" fmla="*/ 10160 h 2763520"/>
              <a:gd name="connsiteX1" fmla="*/ 980848 w 2263806"/>
              <a:gd name="connsiteY1" fmla="*/ 0 h 2763520"/>
              <a:gd name="connsiteX2" fmla="*/ 2263806 w 2263806"/>
              <a:gd name="connsiteY2" fmla="*/ 2763520 h 2763520"/>
              <a:gd name="connsiteX3" fmla="*/ 1247884 w 2263806"/>
              <a:gd name="connsiteY3" fmla="*/ 2763520 h 2763520"/>
              <a:gd name="connsiteX4" fmla="*/ 0 w 2263806"/>
              <a:gd name="connsiteY4" fmla="*/ 10160 h 2763520"/>
              <a:gd name="connsiteX0" fmla="*/ 0 w 2263806"/>
              <a:gd name="connsiteY0" fmla="*/ 0 h 2753360"/>
              <a:gd name="connsiteX1" fmla="*/ 1080679 w 2263806"/>
              <a:gd name="connsiteY1" fmla="*/ 20320 h 2753360"/>
              <a:gd name="connsiteX2" fmla="*/ 2263806 w 2263806"/>
              <a:gd name="connsiteY2" fmla="*/ 2753360 h 2753360"/>
              <a:gd name="connsiteX3" fmla="*/ 1247884 w 2263806"/>
              <a:gd name="connsiteY3" fmla="*/ 2753360 h 2753360"/>
              <a:gd name="connsiteX4" fmla="*/ 0 w 2263806"/>
              <a:gd name="connsiteY4" fmla="*/ 0 h 2753360"/>
              <a:gd name="connsiteX0" fmla="*/ 0 w 2263806"/>
              <a:gd name="connsiteY0" fmla="*/ 0 h 2753360"/>
              <a:gd name="connsiteX1" fmla="*/ 1147233 w 2263806"/>
              <a:gd name="connsiteY1" fmla="*/ 10160 h 2753360"/>
              <a:gd name="connsiteX2" fmla="*/ 2263806 w 2263806"/>
              <a:gd name="connsiteY2" fmla="*/ 2753360 h 2753360"/>
              <a:gd name="connsiteX3" fmla="*/ 1247884 w 2263806"/>
              <a:gd name="connsiteY3" fmla="*/ 2753360 h 2753360"/>
              <a:gd name="connsiteX4" fmla="*/ 0 w 2263806"/>
              <a:gd name="connsiteY4" fmla="*/ 0 h 2753360"/>
              <a:gd name="connsiteX0" fmla="*/ 0 w 2147337"/>
              <a:gd name="connsiteY0" fmla="*/ 10160 h 2743200"/>
              <a:gd name="connsiteX1" fmla="*/ 1030764 w 2147337"/>
              <a:gd name="connsiteY1" fmla="*/ 0 h 2743200"/>
              <a:gd name="connsiteX2" fmla="*/ 2147337 w 2147337"/>
              <a:gd name="connsiteY2" fmla="*/ 2743200 h 2743200"/>
              <a:gd name="connsiteX3" fmla="*/ 1131415 w 2147337"/>
              <a:gd name="connsiteY3" fmla="*/ 2743200 h 2743200"/>
              <a:gd name="connsiteX4" fmla="*/ 0 w 2147337"/>
              <a:gd name="connsiteY4" fmla="*/ 1016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337" h="2743200">
                <a:moveTo>
                  <a:pt x="0" y="10160"/>
                </a:moveTo>
                <a:lnTo>
                  <a:pt x="1030764" y="0"/>
                </a:lnTo>
                <a:lnTo>
                  <a:pt x="2147337" y="2743200"/>
                </a:lnTo>
                <a:lnTo>
                  <a:pt x="1131415" y="2743200"/>
                </a:lnTo>
                <a:lnTo>
                  <a:pt x="0" y="10160"/>
                </a:lnTo>
                <a:close/>
              </a:path>
            </a:pathLst>
          </a:custGeom>
          <a:solidFill>
            <a:srgbClr val="FFFF00"/>
          </a:solidFill>
          <a:ln>
            <a:solidFill>
              <a:srgbClr val="0D0A0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14" name="Rectangle 6">
            <a:extLst>
              <a:ext uri="{FF2B5EF4-FFF2-40B4-BE49-F238E27FC236}">
                <a16:creationId xmlns:a16="http://schemas.microsoft.com/office/drawing/2014/main" id="{448C4729-5894-755D-FEB3-44BED3BA76BA}"/>
              </a:ext>
            </a:extLst>
          </p:cNvPr>
          <p:cNvSpPr/>
          <p:nvPr/>
        </p:nvSpPr>
        <p:spPr>
          <a:xfrm flipH="1">
            <a:off x="7741622" y="2353832"/>
            <a:ext cx="1311236" cy="2743200"/>
          </a:xfrm>
          <a:custGeom>
            <a:avLst/>
            <a:gdLst>
              <a:gd name="connsiteX0" fmla="*/ 0 w 3446905"/>
              <a:gd name="connsiteY0" fmla="*/ 0 h 2743200"/>
              <a:gd name="connsiteX1" fmla="*/ 3446905 w 3446905"/>
              <a:gd name="connsiteY1" fmla="*/ 0 h 2743200"/>
              <a:gd name="connsiteX2" fmla="*/ 3446905 w 3446905"/>
              <a:gd name="connsiteY2" fmla="*/ 2743200 h 2743200"/>
              <a:gd name="connsiteX3" fmla="*/ 0 w 3446905"/>
              <a:gd name="connsiteY3" fmla="*/ 2743200 h 2743200"/>
              <a:gd name="connsiteX4" fmla="*/ 0 w 3446905"/>
              <a:gd name="connsiteY4" fmla="*/ 0 h 2743200"/>
              <a:gd name="connsiteX0" fmla="*/ 0 w 3446905"/>
              <a:gd name="connsiteY0" fmla="*/ 0 h 2743200"/>
              <a:gd name="connsiteX1" fmla="*/ 2075305 w 3446905"/>
              <a:gd name="connsiteY1" fmla="*/ 40640 h 2743200"/>
              <a:gd name="connsiteX2" fmla="*/ 3446905 w 3446905"/>
              <a:gd name="connsiteY2" fmla="*/ 2743200 h 2743200"/>
              <a:gd name="connsiteX3" fmla="*/ 0 w 3446905"/>
              <a:gd name="connsiteY3" fmla="*/ 2743200 h 2743200"/>
              <a:gd name="connsiteX4" fmla="*/ 0 w 3446905"/>
              <a:gd name="connsiteY4" fmla="*/ 0 h 2743200"/>
              <a:gd name="connsiteX0" fmla="*/ 0 w 3446905"/>
              <a:gd name="connsiteY0" fmla="*/ 0 h 2743200"/>
              <a:gd name="connsiteX1" fmla="*/ 2075305 w 3446905"/>
              <a:gd name="connsiteY1" fmla="*/ 40640 h 2743200"/>
              <a:gd name="connsiteX2" fmla="*/ 3446905 w 3446905"/>
              <a:gd name="connsiteY2" fmla="*/ 2743200 h 2743200"/>
              <a:gd name="connsiteX3" fmla="*/ 0 w 3446905"/>
              <a:gd name="connsiteY3" fmla="*/ 2743200 h 2743200"/>
              <a:gd name="connsiteX4" fmla="*/ 0 w 3446905"/>
              <a:gd name="connsiteY4" fmla="*/ 0 h 2743200"/>
              <a:gd name="connsiteX0" fmla="*/ 0 w 3345305"/>
              <a:gd name="connsiteY0" fmla="*/ 0 h 2743200"/>
              <a:gd name="connsiteX1" fmla="*/ 2075305 w 3345305"/>
              <a:gd name="connsiteY1" fmla="*/ 40640 h 2743200"/>
              <a:gd name="connsiteX2" fmla="*/ 3345305 w 3345305"/>
              <a:gd name="connsiteY2" fmla="*/ 2743200 h 2743200"/>
              <a:gd name="connsiteX3" fmla="*/ 0 w 3345305"/>
              <a:gd name="connsiteY3" fmla="*/ 2743200 h 2743200"/>
              <a:gd name="connsiteX4" fmla="*/ 0 w 3345305"/>
              <a:gd name="connsiteY4" fmla="*/ 0 h 2743200"/>
              <a:gd name="connsiteX0" fmla="*/ 0 w 3345305"/>
              <a:gd name="connsiteY0" fmla="*/ 0 h 2743200"/>
              <a:gd name="connsiteX1" fmla="*/ 2075305 w 3345305"/>
              <a:gd name="connsiteY1" fmla="*/ 10160 h 2743200"/>
              <a:gd name="connsiteX2" fmla="*/ 3345305 w 3345305"/>
              <a:gd name="connsiteY2" fmla="*/ 2743200 h 2743200"/>
              <a:gd name="connsiteX3" fmla="*/ 0 w 3345305"/>
              <a:gd name="connsiteY3" fmla="*/ 2743200 h 2743200"/>
              <a:gd name="connsiteX4" fmla="*/ 0 w 3345305"/>
              <a:gd name="connsiteY4" fmla="*/ 0 h 2743200"/>
              <a:gd name="connsiteX0" fmla="*/ 0 w 3345305"/>
              <a:gd name="connsiteY0" fmla="*/ 10160 h 2753360"/>
              <a:gd name="connsiteX1" fmla="*/ 2095625 w 3345305"/>
              <a:gd name="connsiteY1" fmla="*/ 0 h 2753360"/>
              <a:gd name="connsiteX2" fmla="*/ 3345305 w 3345305"/>
              <a:gd name="connsiteY2" fmla="*/ 2753360 h 2753360"/>
              <a:gd name="connsiteX3" fmla="*/ 0 w 3345305"/>
              <a:gd name="connsiteY3" fmla="*/ 2753360 h 2753360"/>
              <a:gd name="connsiteX4" fmla="*/ 0 w 3345305"/>
              <a:gd name="connsiteY4" fmla="*/ 10160 h 2753360"/>
              <a:gd name="connsiteX0" fmla="*/ 0 w 3345305"/>
              <a:gd name="connsiteY0" fmla="*/ 10160 h 2773680"/>
              <a:gd name="connsiteX1" fmla="*/ 2095625 w 3345305"/>
              <a:gd name="connsiteY1" fmla="*/ 0 h 2773680"/>
              <a:gd name="connsiteX2" fmla="*/ 3345305 w 3345305"/>
              <a:gd name="connsiteY2" fmla="*/ 2753360 h 2773680"/>
              <a:gd name="connsiteX3" fmla="*/ 1114776 w 3345305"/>
              <a:gd name="connsiteY3" fmla="*/ 2773680 h 2773680"/>
              <a:gd name="connsiteX4" fmla="*/ 0 w 3345305"/>
              <a:gd name="connsiteY4" fmla="*/ 10160 h 2773680"/>
              <a:gd name="connsiteX0" fmla="*/ 0 w 3345305"/>
              <a:gd name="connsiteY0" fmla="*/ 10160 h 2763520"/>
              <a:gd name="connsiteX1" fmla="*/ 2095625 w 3345305"/>
              <a:gd name="connsiteY1" fmla="*/ 0 h 2763520"/>
              <a:gd name="connsiteX2" fmla="*/ 3345305 w 3345305"/>
              <a:gd name="connsiteY2" fmla="*/ 2753360 h 2763520"/>
              <a:gd name="connsiteX3" fmla="*/ 1247884 w 3345305"/>
              <a:gd name="connsiteY3" fmla="*/ 2763520 h 2763520"/>
              <a:gd name="connsiteX4" fmla="*/ 0 w 3345305"/>
              <a:gd name="connsiteY4" fmla="*/ 10160 h 2763520"/>
              <a:gd name="connsiteX0" fmla="*/ 0 w 3345305"/>
              <a:gd name="connsiteY0" fmla="*/ 0 h 2753360"/>
              <a:gd name="connsiteX1" fmla="*/ 831102 w 3345305"/>
              <a:gd name="connsiteY1" fmla="*/ 10160 h 2753360"/>
              <a:gd name="connsiteX2" fmla="*/ 3345305 w 3345305"/>
              <a:gd name="connsiteY2" fmla="*/ 2743200 h 2753360"/>
              <a:gd name="connsiteX3" fmla="*/ 1247884 w 3345305"/>
              <a:gd name="connsiteY3" fmla="*/ 2753360 h 2753360"/>
              <a:gd name="connsiteX4" fmla="*/ 0 w 3345305"/>
              <a:gd name="connsiteY4" fmla="*/ 0 h 2753360"/>
              <a:gd name="connsiteX0" fmla="*/ 0 w 2263806"/>
              <a:gd name="connsiteY0" fmla="*/ 0 h 2753360"/>
              <a:gd name="connsiteX1" fmla="*/ 831102 w 2263806"/>
              <a:gd name="connsiteY1" fmla="*/ 10160 h 2753360"/>
              <a:gd name="connsiteX2" fmla="*/ 2263806 w 2263806"/>
              <a:gd name="connsiteY2" fmla="*/ 2753360 h 2753360"/>
              <a:gd name="connsiteX3" fmla="*/ 1247884 w 2263806"/>
              <a:gd name="connsiteY3" fmla="*/ 2753360 h 2753360"/>
              <a:gd name="connsiteX4" fmla="*/ 0 w 2263806"/>
              <a:gd name="connsiteY4" fmla="*/ 0 h 2753360"/>
              <a:gd name="connsiteX0" fmla="*/ 0 w 2263806"/>
              <a:gd name="connsiteY0" fmla="*/ 0 h 2753360"/>
              <a:gd name="connsiteX1" fmla="*/ 964210 w 2263806"/>
              <a:gd name="connsiteY1" fmla="*/ 10160 h 2753360"/>
              <a:gd name="connsiteX2" fmla="*/ 2263806 w 2263806"/>
              <a:gd name="connsiteY2" fmla="*/ 2753360 h 2753360"/>
              <a:gd name="connsiteX3" fmla="*/ 1247884 w 2263806"/>
              <a:gd name="connsiteY3" fmla="*/ 2753360 h 2753360"/>
              <a:gd name="connsiteX4" fmla="*/ 0 w 2263806"/>
              <a:gd name="connsiteY4" fmla="*/ 0 h 2753360"/>
              <a:gd name="connsiteX0" fmla="*/ 0 w 2263806"/>
              <a:gd name="connsiteY0" fmla="*/ 10160 h 2763520"/>
              <a:gd name="connsiteX1" fmla="*/ 980848 w 2263806"/>
              <a:gd name="connsiteY1" fmla="*/ 0 h 2763520"/>
              <a:gd name="connsiteX2" fmla="*/ 2263806 w 2263806"/>
              <a:gd name="connsiteY2" fmla="*/ 2763520 h 2763520"/>
              <a:gd name="connsiteX3" fmla="*/ 1247884 w 2263806"/>
              <a:gd name="connsiteY3" fmla="*/ 2763520 h 2763520"/>
              <a:gd name="connsiteX4" fmla="*/ 0 w 2263806"/>
              <a:gd name="connsiteY4" fmla="*/ 10160 h 2763520"/>
              <a:gd name="connsiteX0" fmla="*/ 0 w 2263806"/>
              <a:gd name="connsiteY0" fmla="*/ 0 h 2753360"/>
              <a:gd name="connsiteX1" fmla="*/ 1080679 w 2263806"/>
              <a:gd name="connsiteY1" fmla="*/ 20320 h 2753360"/>
              <a:gd name="connsiteX2" fmla="*/ 2263806 w 2263806"/>
              <a:gd name="connsiteY2" fmla="*/ 2753360 h 2753360"/>
              <a:gd name="connsiteX3" fmla="*/ 1247884 w 2263806"/>
              <a:gd name="connsiteY3" fmla="*/ 2753360 h 2753360"/>
              <a:gd name="connsiteX4" fmla="*/ 0 w 2263806"/>
              <a:gd name="connsiteY4" fmla="*/ 0 h 2753360"/>
              <a:gd name="connsiteX0" fmla="*/ 0 w 2263806"/>
              <a:gd name="connsiteY0" fmla="*/ 0 h 2753360"/>
              <a:gd name="connsiteX1" fmla="*/ 1147233 w 2263806"/>
              <a:gd name="connsiteY1" fmla="*/ 10160 h 2753360"/>
              <a:gd name="connsiteX2" fmla="*/ 2263806 w 2263806"/>
              <a:gd name="connsiteY2" fmla="*/ 2753360 h 2753360"/>
              <a:gd name="connsiteX3" fmla="*/ 1247884 w 2263806"/>
              <a:gd name="connsiteY3" fmla="*/ 2753360 h 2753360"/>
              <a:gd name="connsiteX4" fmla="*/ 0 w 2263806"/>
              <a:gd name="connsiteY4" fmla="*/ 0 h 2753360"/>
              <a:gd name="connsiteX0" fmla="*/ 0 w 2147337"/>
              <a:gd name="connsiteY0" fmla="*/ 10160 h 2743200"/>
              <a:gd name="connsiteX1" fmla="*/ 1030764 w 2147337"/>
              <a:gd name="connsiteY1" fmla="*/ 0 h 2743200"/>
              <a:gd name="connsiteX2" fmla="*/ 2147337 w 2147337"/>
              <a:gd name="connsiteY2" fmla="*/ 2743200 h 2743200"/>
              <a:gd name="connsiteX3" fmla="*/ 1131415 w 2147337"/>
              <a:gd name="connsiteY3" fmla="*/ 2743200 h 2743200"/>
              <a:gd name="connsiteX4" fmla="*/ 0 w 2147337"/>
              <a:gd name="connsiteY4" fmla="*/ 1016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337" h="2743200">
                <a:moveTo>
                  <a:pt x="0" y="10160"/>
                </a:moveTo>
                <a:lnTo>
                  <a:pt x="1030764" y="0"/>
                </a:lnTo>
                <a:lnTo>
                  <a:pt x="2147337" y="2743200"/>
                </a:lnTo>
                <a:lnTo>
                  <a:pt x="1131415" y="2743200"/>
                </a:lnTo>
                <a:lnTo>
                  <a:pt x="0" y="10160"/>
                </a:lnTo>
                <a:close/>
              </a:path>
            </a:pathLst>
          </a:custGeom>
          <a:solidFill>
            <a:srgbClr val="FFFF00"/>
          </a:solidFill>
          <a:ln>
            <a:solidFill>
              <a:srgbClr val="0D0A0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cxnSp>
        <p:nvCxnSpPr>
          <p:cNvPr id="16" name="Straight Arrow Connector 15">
            <a:extLst>
              <a:ext uri="{FF2B5EF4-FFF2-40B4-BE49-F238E27FC236}">
                <a16:creationId xmlns:a16="http://schemas.microsoft.com/office/drawing/2014/main" id="{DFD31DDB-1511-4FED-2DD4-20CE1E46CC8E}"/>
              </a:ext>
            </a:extLst>
          </p:cNvPr>
          <p:cNvCxnSpPr/>
          <p:nvPr/>
        </p:nvCxnSpPr>
        <p:spPr>
          <a:xfrm>
            <a:off x="3591858" y="3542332"/>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F5EA37CD-068E-7943-3FF2-FDCD47387D4C}"/>
              </a:ext>
            </a:extLst>
          </p:cNvPr>
          <p:cNvCxnSpPr/>
          <p:nvPr/>
        </p:nvCxnSpPr>
        <p:spPr>
          <a:xfrm>
            <a:off x="3652818" y="3705112"/>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E1BA5BBA-8220-4217-7B55-50D53744A66F}"/>
              </a:ext>
            </a:extLst>
          </p:cNvPr>
          <p:cNvCxnSpPr/>
          <p:nvPr/>
        </p:nvCxnSpPr>
        <p:spPr>
          <a:xfrm>
            <a:off x="3693458" y="3857292"/>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BF2A7EC3-0F53-AE28-275F-E0C7C732E44E}"/>
              </a:ext>
            </a:extLst>
          </p:cNvPr>
          <p:cNvCxnSpPr/>
          <p:nvPr/>
        </p:nvCxnSpPr>
        <p:spPr>
          <a:xfrm>
            <a:off x="4272578" y="3542332"/>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2E3DF817-D467-A50B-27C8-A96356B051EB}"/>
              </a:ext>
            </a:extLst>
          </p:cNvPr>
          <p:cNvCxnSpPr/>
          <p:nvPr/>
        </p:nvCxnSpPr>
        <p:spPr>
          <a:xfrm>
            <a:off x="4333538" y="3705112"/>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06BF45EA-AAA6-B5B9-DB97-14572E1CBBDE}"/>
              </a:ext>
            </a:extLst>
          </p:cNvPr>
          <p:cNvCxnSpPr/>
          <p:nvPr/>
        </p:nvCxnSpPr>
        <p:spPr>
          <a:xfrm>
            <a:off x="4374178" y="3857292"/>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D90B6DF2-4D06-603D-31D6-34BDFE74F817}"/>
              </a:ext>
            </a:extLst>
          </p:cNvPr>
          <p:cNvCxnSpPr>
            <a:cxnSpLocks/>
          </p:cNvCxnSpPr>
          <p:nvPr/>
        </p:nvCxnSpPr>
        <p:spPr>
          <a:xfrm rot="10800000">
            <a:off x="7477463" y="3542332"/>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9E8318E2-A7DB-9352-F6F8-808CADF83B90}"/>
              </a:ext>
            </a:extLst>
          </p:cNvPr>
          <p:cNvCxnSpPr>
            <a:cxnSpLocks/>
          </p:cNvCxnSpPr>
          <p:nvPr/>
        </p:nvCxnSpPr>
        <p:spPr>
          <a:xfrm rot="10800000">
            <a:off x="7446983" y="3705112"/>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6126E493-504C-D30F-60C8-2B107818B1E8}"/>
              </a:ext>
            </a:extLst>
          </p:cNvPr>
          <p:cNvCxnSpPr>
            <a:cxnSpLocks/>
          </p:cNvCxnSpPr>
          <p:nvPr/>
        </p:nvCxnSpPr>
        <p:spPr>
          <a:xfrm rot="10800000">
            <a:off x="7426663" y="3857292"/>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4871AD53-FA81-A767-B3E0-97CBEDF3EF37}"/>
              </a:ext>
            </a:extLst>
          </p:cNvPr>
          <p:cNvCxnSpPr>
            <a:cxnSpLocks/>
          </p:cNvCxnSpPr>
          <p:nvPr/>
        </p:nvCxnSpPr>
        <p:spPr>
          <a:xfrm rot="10800000">
            <a:off x="8198823" y="3542332"/>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BCB93A71-EC0B-5218-4C67-A2C3DE04BFA9}"/>
              </a:ext>
            </a:extLst>
          </p:cNvPr>
          <p:cNvCxnSpPr>
            <a:cxnSpLocks/>
          </p:cNvCxnSpPr>
          <p:nvPr/>
        </p:nvCxnSpPr>
        <p:spPr>
          <a:xfrm rot="10800000">
            <a:off x="8168343" y="3705112"/>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8F159BC2-3817-25BB-F416-53F38EE43B20}"/>
              </a:ext>
            </a:extLst>
          </p:cNvPr>
          <p:cNvCxnSpPr>
            <a:cxnSpLocks/>
          </p:cNvCxnSpPr>
          <p:nvPr/>
        </p:nvCxnSpPr>
        <p:spPr>
          <a:xfrm rot="10800000">
            <a:off x="8148023" y="3857292"/>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Connector: Elbow 30">
            <a:extLst>
              <a:ext uri="{FF2B5EF4-FFF2-40B4-BE49-F238E27FC236}">
                <a16:creationId xmlns:a16="http://schemas.microsoft.com/office/drawing/2014/main" id="{D18DFC0B-B59F-A254-A7A8-6A9FDE033791}"/>
              </a:ext>
            </a:extLst>
          </p:cNvPr>
          <p:cNvCxnSpPr>
            <a:cxnSpLocks/>
            <a:endCxn id="38" idx="1"/>
          </p:cNvCxnSpPr>
          <p:nvPr/>
        </p:nvCxnSpPr>
        <p:spPr>
          <a:xfrm rot="16200000" flipH="1">
            <a:off x="4877237" y="5265893"/>
            <a:ext cx="453914" cy="345160"/>
          </a:xfrm>
          <a:prstGeom prst="bentConnector2">
            <a:avLst/>
          </a:prstGeom>
          <a:ln>
            <a:solidFill>
              <a:srgbClr val="0D0A0E"/>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5D31826B-EF7A-8664-011A-FA0542DAF68D}"/>
              </a:ext>
            </a:extLst>
          </p:cNvPr>
          <p:cNvCxnSpPr>
            <a:cxnSpLocks/>
            <a:endCxn id="39" idx="1"/>
          </p:cNvCxnSpPr>
          <p:nvPr/>
        </p:nvCxnSpPr>
        <p:spPr>
          <a:xfrm>
            <a:off x="4272578" y="5197288"/>
            <a:ext cx="1179961" cy="872925"/>
          </a:xfrm>
          <a:prstGeom prst="bentConnector3">
            <a:avLst>
              <a:gd name="adj1" fmla="val 59"/>
            </a:avLst>
          </a:prstGeom>
          <a:ln>
            <a:solidFill>
              <a:srgbClr val="0D0A0E"/>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4374F4A0-8FA4-DAF4-93F0-4DA8972E2A81}"/>
              </a:ext>
            </a:extLst>
          </p:cNvPr>
          <p:cNvSpPr txBox="1"/>
          <p:nvPr/>
        </p:nvSpPr>
        <p:spPr>
          <a:xfrm>
            <a:off x="5276774" y="5480764"/>
            <a:ext cx="15440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A0E"/>
                </a:solidFill>
                <a:effectLst/>
                <a:uLnTx/>
                <a:uFillTx/>
                <a:latin typeface="Georgia" panose="02040502050405020303" pitchFamily="18" charset="0"/>
                <a:ea typeface="+mn-ea"/>
                <a:cs typeface="+mn-cs"/>
              </a:rPr>
              <a:t>Working Gap</a:t>
            </a:r>
          </a:p>
        </p:txBody>
      </p:sp>
      <p:sp>
        <p:nvSpPr>
          <p:cNvPr id="39" name="TextBox 38">
            <a:extLst>
              <a:ext uri="{FF2B5EF4-FFF2-40B4-BE49-F238E27FC236}">
                <a16:creationId xmlns:a16="http://schemas.microsoft.com/office/drawing/2014/main" id="{BDAEC2F6-A77C-9DA7-12E4-5E95CE945D36}"/>
              </a:ext>
            </a:extLst>
          </p:cNvPr>
          <p:cNvSpPr txBox="1"/>
          <p:nvPr/>
        </p:nvSpPr>
        <p:spPr>
          <a:xfrm>
            <a:off x="5452539" y="5885547"/>
            <a:ext cx="13628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A0E"/>
                </a:solidFill>
                <a:effectLst/>
                <a:uLnTx/>
                <a:uFillTx/>
                <a:latin typeface="Georgia" panose="02040502050405020303" pitchFamily="18" charset="0"/>
                <a:ea typeface="+mn-ea"/>
                <a:cs typeface="+mn-cs"/>
              </a:rPr>
              <a:t>Actual Gap</a:t>
            </a:r>
          </a:p>
        </p:txBody>
      </p:sp>
      <p:cxnSp>
        <p:nvCxnSpPr>
          <p:cNvPr id="44" name="Connector: Elbow 43">
            <a:extLst>
              <a:ext uri="{FF2B5EF4-FFF2-40B4-BE49-F238E27FC236}">
                <a16:creationId xmlns:a16="http://schemas.microsoft.com/office/drawing/2014/main" id="{E6D114F1-5ABF-92A5-775F-34A977BCDE02}"/>
              </a:ext>
            </a:extLst>
          </p:cNvPr>
          <p:cNvCxnSpPr>
            <a:cxnSpLocks/>
            <a:endCxn id="38" idx="3"/>
          </p:cNvCxnSpPr>
          <p:nvPr/>
        </p:nvCxnSpPr>
        <p:spPr>
          <a:xfrm rot="10800000" flipV="1">
            <a:off x="6820786" y="5199848"/>
            <a:ext cx="533078" cy="465581"/>
          </a:xfrm>
          <a:prstGeom prst="bentConnector3">
            <a:avLst>
              <a:gd name="adj1" fmla="val -1460"/>
            </a:avLst>
          </a:prstGeom>
          <a:ln>
            <a:solidFill>
              <a:srgbClr val="0D0A0E"/>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7" name="Connector: Elbow 46">
            <a:extLst>
              <a:ext uri="{FF2B5EF4-FFF2-40B4-BE49-F238E27FC236}">
                <a16:creationId xmlns:a16="http://schemas.microsoft.com/office/drawing/2014/main" id="{3B478BB0-4116-B4DD-7A9D-6417754A59AA}"/>
              </a:ext>
            </a:extLst>
          </p:cNvPr>
          <p:cNvCxnSpPr>
            <a:cxnSpLocks/>
            <a:endCxn id="39" idx="3"/>
          </p:cNvCxnSpPr>
          <p:nvPr/>
        </p:nvCxnSpPr>
        <p:spPr>
          <a:xfrm rot="10800000" flipV="1">
            <a:off x="6815414" y="5146129"/>
            <a:ext cx="1267691" cy="924083"/>
          </a:xfrm>
          <a:prstGeom prst="bentConnector3">
            <a:avLst>
              <a:gd name="adj1" fmla="val 310"/>
            </a:avLst>
          </a:prstGeom>
          <a:ln>
            <a:solidFill>
              <a:srgbClr val="0D0A0E"/>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97F244BF-D039-0247-4C5E-E1FE34EF9390}"/>
              </a:ext>
            </a:extLst>
          </p:cNvPr>
          <p:cNvSpPr txBox="1"/>
          <p:nvPr/>
        </p:nvSpPr>
        <p:spPr>
          <a:xfrm>
            <a:off x="1693846" y="6157078"/>
            <a:ext cx="6475535" cy="276999"/>
          </a:xfrm>
          <a:prstGeom prst="rect">
            <a:avLst/>
          </a:prstGeom>
          <a:noFill/>
        </p:spPr>
        <p:txBody>
          <a:bodyPr wrap="square" rtlCol="0">
            <a:spAutoFit/>
          </a:bodyPr>
          <a:lstStyle/>
          <a:p>
            <a:r>
              <a:rPr lang="en-IN" sz="1200" dirty="0">
                <a:solidFill>
                  <a:srgbClr val="000000"/>
                </a:solidFill>
                <a:latin typeface="Georgia" panose="02040502050405020303" pitchFamily="18" charset="0"/>
              </a:rPr>
              <a:t>Source: 25th The International Turkey Internal Audit Conference </a:t>
            </a:r>
          </a:p>
        </p:txBody>
      </p:sp>
    </p:spTree>
    <p:extLst>
      <p:ext uri="{BB962C8B-B14F-4D97-AF65-F5344CB8AC3E}">
        <p14:creationId xmlns:p14="http://schemas.microsoft.com/office/powerpoint/2010/main" val="2867130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F1831-719B-2BC2-5A59-EF7FEE72F11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FF3D5-DDB5-4B2C-70AA-FF703DB898E3}"/>
              </a:ext>
            </a:extLst>
          </p:cNvPr>
          <p:cNvSpPr>
            <a:spLocks noGrp="1"/>
          </p:cNvSpPr>
          <p:nvPr>
            <p:ph sz="half" idx="1"/>
          </p:nvPr>
        </p:nvSpPr>
        <p:spPr>
          <a:xfrm>
            <a:off x="361557" y="1989462"/>
            <a:ext cx="11214403" cy="2645229"/>
          </a:xfrm>
        </p:spPr>
        <p:txBody>
          <a:bodyPr anchor="ctr">
            <a:noAutofit/>
          </a:bodyPr>
          <a:lstStyle/>
          <a:p>
            <a:pPr marL="0" indent="0" algn="ctr">
              <a:buClr>
                <a:srgbClr val="0D0A0E"/>
              </a:buClr>
              <a:buNone/>
            </a:pPr>
            <a:r>
              <a:rPr lang="en-US" sz="2800" b="1" dirty="0">
                <a:solidFill>
                  <a:srgbClr val="000000"/>
                </a:solidFill>
                <a:latin typeface="Georgia" panose="02040502050405020303" pitchFamily="18" charset="0"/>
              </a:rPr>
              <a:t>Section 6: </a:t>
            </a:r>
            <a:r>
              <a:rPr lang="en-IN" sz="2800" b="1" dirty="0">
                <a:solidFill>
                  <a:srgbClr val="0D0A0E"/>
                </a:solidFill>
                <a:latin typeface="Georgia" panose="02040502050405020303" pitchFamily="18" charset="0"/>
              </a:rPr>
              <a:t>Audit Report</a:t>
            </a:r>
            <a:endParaRPr lang="en-IN" sz="2800" dirty="0"/>
          </a:p>
        </p:txBody>
      </p:sp>
      <p:sp>
        <p:nvSpPr>
          <p:cNvPr id="4" name="Footer Placeholder 3">
            <a:extLst>
              <a:ext uri="{FF2B5EF4-FFF2-40B4-BE49-F238E27FC236}">
                <a16:creationId xmlns:a16="http://schemas.microsoft.com/office/drawing/2014/main" id="{21A0C2B1-691C-5276-7A98-44FB17F78875}"/>
              </a:ext>
            </a:extLst>
          </p:cNvPr>
          <p:cNvSpPr>
            <a:spLocks noGrp="1"/>
          </p:cNvSpPr>
          <p:nvPr>
            <p:ph type="ftr" sz="quarter" idx="11"/>
          </p:nvPr>
        </p:nvSpPr>
        <p:spPr>
          <a:xfrm>
            <a:off x="268941" y="6423586"/>
            <a:ext cx="8163859"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effectLst/>
                <a:uLnTx/>
                <a:uFillTx/>
              </a:rPr>
              <a:t>Confidential</a:t>
            </a:r>
          </a:p>
        </p:txBody>
      </p:sp>
      <p:sp>
        <p:nvSpPr>
          <p:cNvPr id="5" name="Slide Number Placeholder 4">
            <a:extLst>
              <a:ext uri="{FF2B5EF4-FFF2-40B4-BE49-F238E27FC236}">
                <a16:creationId xmlns:a16="http://schemas.microsoft.com/office/drawing/2014/main" id="{157904AD-863B-6214-1E9C-44117A1C0708}"/>
              </a:ext>
            </a:extLst>
          </p:cNvPr>
          <p:cNvSpPr>
            <a:spLocks noGrp="1"/>
          </p:cNvSpPr>
          <p:nvPr>
            <p:ph type="sldNum" sz="quarter" idx="12"/>
          </p:nvPr>
        </p:nvSpPr>
        <p:spPr>
          <a:xfrm>
            <a:off x="11074400" y="242235"/>
            <a:ext cx="73871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2B2B425A-A19B-3741-A70E-02B39884F94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47</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541914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E7EE3-174F-FF0B-D700-FD6DA40AE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F9130-56E4-5392-0CC8-16C19CF6C52B}"/>
              </a:ext>
            </a:extLst>
          </p:cNvPr>
          <p:cNvSpPr>
            <a:spLocks noGrp="1"/>
          </p:cNvSpPr>
          <p:nvPr>
            <p:ph type="title"/>
          </p:nvPr>
        </p:nvSpPr>
        <p:spPr/>
        <p:txBody>
          <a:bodyPr/>
          <a:lstStyle/>
          <a:p>
            <a:r>
              <a:rPr lang="en-IN" dirty="0">
                <a:solidFill>
                  <a:srgbClr val="000000"/>
                </a:solidFill>
                <a:latin typeface="Georgia" panose="02040502050405020303" pitchFamily="18" charset="0"/>
              </a:rPr>
              <a:t>Audit Report Contents</a:t>
            </a:r>
          </a:p>
        </p:txBody>
      </p:sp>
      <p:sp>
        <p:nvSpPr>
          <p:cNvPr id="4" name="Footer Placeholder 3">
            <a:extLst>
              <a:ext uri="{FF2B5EF4-FFF2-40B4-BE49-F238E27FC236}">
                <a16:creationId xmlns:a16="http://schemas.microsoft.com/office/drawing/2014/main" id="{471791AF-C931-D2BA-8FBB-CFFAD7A599D9}"/>
              </a:ext>
            </a:extLst>
          </p:cNvPr>
          <p:cNvSpPr>
            <a:spLocks noGrp="1"/>
          </p:cNvSpPr>
          <p:nvPr>
            <p:ph type="ftr" sz="quarter" idx="11"/>
          </p:nvPr>
        </p:nvSpPr>
        <p:spPr/>
        <p:txBody>
          <a:bodyPr/>
          <a:lstStyle/>
          <a:p>
            <a:r>
              <a:rPr lang="en-US" dirty="0"/>
              <a:t>Confidential</a:t>
            </a:r>
          </a:p>
        </p:txBody>
      </p:sp>
      <p:sp>
        <p:nvSpPr>
          <p:cNvPr id="5" name="Slide Number Placeholder 4">
            <a:extLst>
              <a:ext uri="{FF2B5EF4-FFF2-40B4-BE49-F238E27FC236}">
                <a16:creationId xmlns:a16="http://schemas.microsoft.com/office/drawing/2014/main" id="{AA788EB4-521D-4298-C948-04DE06BF07BD}"/>
              </a:ext>
            </a:extLst>
          </p:cNvPr>
          <p:cNvSpPr>
            <a:spLocks noGrp="1"/>
          </p:cNvSpPr>
          <p:nvPr>
            <p:ph type="sldNum" sz="quarter" idx="12"/>
          </p:nvPr>
        </p:nvSpPr>
        <p:spPr/>
        <p:txBody>
          <a:bodyPr/>
          <a:lstStyle/>
          <a:p>
            <a:fld id="{2B2B425A-A19B-3741-A70E-02B39884F94B}" type="slidenum">
              <a:rPr lang="en-US" smtClean="0"/>
              <a:t>48</a:t>
            </a:fld>
            <a:endParaRPr lang="en-US" dirty="0"/>
          </a:p>
        </p:txBody>
      </p:sp>
      <p:graphicFrame>
        <p:nvGraphicFramePr>
          <p:cNvPr id="8" name="Diagram 7">
            <a:extLst>
              <a:ext uri="{FF2B5EF4-FFF2-40B4-BE49-F238E27FC236}">
                <a16:creationId xmlns:a16="http://schemas.microsoft.com/office/drawing/2014/main" id="{A01AE4C8-9722-A28E-567E-5C9A9E2E2DA3}"/>
              </a:ext>
            </a:extLst>
          </p:cNvPr>
          <p:cNvGraphicFramePr/>
          <p:nvPr>
            <p:extLst>
              <p:ext uri="{D42A27DB-BD31-4B8C-83A1-F6EECF244321}">
                <p14:modId xmlns:p14="http://schemas.microsoft.com/office/powerpoint/2010/main" val="745981117"/>
              </p:ext>
            </p:extLst>
          </p:nvPr>
        </p:nvGraphicFramePr>
        <p:xfrm>
          <a:off x="783771" y="1417638"/>
          <a:ext cx="9231085" cy="5005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9292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5811C-C5E2-F2E7-B2BF-7BEBE822E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EAA72F-477D-8D5D-9E0D-7C10D52DA05E}"/>
              </a:ext>
            </a:extLst>
          </p:cNvPr>
          <p:cNvSpPr>
            <a:spLocks noGrp="1"/>
          </p:cNvSpPr>
          <p:nvPr>
            <p:ph type="title"/>
          </p:nvPr>
        </p:nvSpPr>
        <p:spPr>
          <a:xfrm>
            <a:off x="664633" y="484094"/>
            <a:ext cx="10075084" cy="1116106"/>
          </a:xfrm>
        </p:spPr>
        <p:txBody>
          <a:bodyPr anchor="t">
            <a:normAutofit/>
          </a:bodyPr>
          <a:lstStyle/>
          <a:p>
            <a:pPr>
              <a:lnSpc>
                <a:spcPct val="90000"/>
              </a:lnSpc>
            </a:pPr>
            <a:r>
              <a:rPr lang="en-IN" dirty="0">
                <a:solidFill>
                  <a:srgbClr val="000000"/>
                </a:solidFill>
                <a:latin typeface="Georgia" panose="02040502050405020303" pitchFamily="18" charset="0"/>
              </a:rPr>
              <a:t>Illustrative example of Audit Report:</a:t>
            </a:r>
          </a:p>
        </p:txBody>
      </p:sp>
      <p:sp>
        <p:nvSpPr>
          <p:cNvPr id="4" name="Footer Placeholder 3">
            <a:extLst>
              <a:ext uri="{FF2B5EF4-FFF2-40B4-BE49-F238E27FC236}">
                <a16:creationId xmlns:a16="http://schemas.microsoft.com/office/drawing/2014/main" id="{8D5E24EE-C44A-F25B-B6EF-8B981466EB67}"/>
              </a:ext>
            </a:extLst>
          </p:cNvPr>
          <p:cNvSpPr>
            <a:spLocks noGrp="1"/>
          </p:cNvSpPr>
          <p:nvPr>
            <p:ph type="ftr" sz="quarter" idx="11"/>
          </p:nvPr>
        </p:nvSpPr>
        <p:spPr>
          <a:xfrm>
            <a:off x="268941" y="6423586"/>
            <a:ext cx="8163859" cy="365125"/>
          </a:xfrm>
        </p:spPr>
        <p:txBody>
          <a:bodyPr anchor="ctr">
            <a:normAutofit/>
          </a:bodyPr>
          <a:lstStyle/>
          <a:p>
            <a:pPr>
              <a:spcAft>
                <a:spcPts val="600"/>
              </a:spcAft>
            </a:pPr>
            <a:r>
              <a:rPr lang="en-US" dirty="0"/>
              <a:t>Confidential</a:t>
            </a:r>
          </a:p>
        </p:txBody>
      </p:sp>
      <p:sp>
        <p:nvSpPr>
          <p:cNvPr id="5" name="Slide Number Placeholder 4">
            <a:extLst>
              <a:ext uri="{FF2B5EF4-FFF2-40B4-BE49-F238E27FC236}">
                <a16:creationId xmlns:a16="http://schemas.microsoft.com/office/drawing/2014/main" id="{E5D5F36D-10EB-F7E3-9AED-ABFF9C1CA6C2}"/>
              </a:ext>
            </a:extLst>
          </p:cNvPr>
          <p:cNvSpPr>
            <a:spLocks noGrp="1"/>
          </p:cNvSpPr>
          <p:nvPr>
            <p:ph type="sldNum" sz="quarter" idx="12"/>
          </p:nvPr>
        </p:nvSpPr>
        <p:spPr>
          <a:xfrm>
            <a:off x="11074400" y="242235"/>
            <a:ext cx="738717" cy="365125"/>
          </a:xfrm>
        </p:spPr>
        <p:txBody>
          <a:bodyPr anchor="ctr">
            <a:normAutofit/>
          </a:bodyPr>
          <a:lstStyle/>
          <a:p>
            <a:pPr>
              <a:spcAft>
                <a:spcPts val="600"/>
              </a:spcAft>
            </a:pPr>
            <a:fld id="{2B2B425A-A19B-3741-A70E-02B39884F94B}" type="slidenum">
              <a:rPr lang="en-US" smtClean="0"/>
              <a:pPr>
                <a:spcAft>
                  <a:spcPts val="600"/>
                </a:spcAft>
              </a:pPr>
              <a:t>49</a:t>
            </a:fld>
            <a:endParaRPr lang="en-US" dirty="0"/>
          </a:p>
        </p:txBody>
      </p:sp>
      <p:sp>
        <p:nvSpPr>
          <p:cNvPr id="6" name="TextBox 5">
            <a:extLst>
              <a:ext uri="{FF2B5EF4-FFF2-40B4-BE49-F238E27FC236}">
                <a16:creationId xmlns:a16="http://schemas.microsoft.com/office/drawing/2014/main" id="{37376FF1-E8C4-C613-C63E-4C0BD84E4373}"/>
              </a:ext>
            </a:extLst>
          </p:cNvPr>
          <p:cNvSpPr txBox="1"/>
          <p:nvPr/>
        </p:nvSpPr>
        <p:spPr>
          <a:xfrm>
            <a:off x="1382232" y="2061728"/>
            <a:ext cx="5114261" cy="461665"/>
          </a:xfrm>
          <a:prstGeom prst="rect">
            <a:avLst/>
          </a:prstGeom>
          <a:noFill/>
        </p:spPr>
        <p:txBody>
          <a:bodyPr wrap="square" rtlCol="0">
            <a:spAutoFit/>
          </a:bodyPr>
          <a:lstStyle/>
          <a:p>
            <a:r>
              <a:rPr lang="en-IN" sz="2400" dirty="0">
                <a:solidFill>
                  <a:srgbClr val="000000"/>
                </a:solidFill>
                <a:latin typeface="Georgia" panose="02040502050405020303" pitchFamily="18" charset="0"/>
              </a:rPr>
              <a:t>Audit Report format</a:t>
            </a:r>
          </a:p>
        </p:txBody>
      </p:sp>
    </p:spTree>
    <p:extLst>
      <p:ext uri="{BB962C8B-B14F-4D97-AF65-F5344CB8AC3E}">
        <p14:creationId xmlns:p14="http://schemas.microsoft.com/office/powerpoint/2010/main" val="421318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61318-68CC-4FD8-4990-4166ED5DBC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0EAD3-2AFB-FAE0-A89B-B428EE9A6719}"/>
              </a:ext>
            </a:extLst>
          </p:cNvPr>
          <p:cNvSpPr>
            <a:spLocks noGrp="1"/>
          </p:cNvSpPr>
          <p:nvPr>
            <p:ph sz="half" idx="1"/>
          </p:nvPr>
        </p:nvSpPr>
        <p:spPr>
          <a:xfrm>
            <a:off x="229355" y="1295400"/>
            <a:ext cx="11214403" cy="2645229"/>
          </a:xfrm>
        </p:spPr>
        <p:txBody>
          <a:bodyPr anchor="ctr">
            <a:noAutofit/>
          </a:bodyPr>
          <a:lstStyle/>
          <a:p>
            <a:pPr marL="0" indent="0">
              <a:buClr>
                <a:srgbClr val="0D0A0E"/>
              </a:buClr>
              <a:buNone/>
            </a:pPr>
            <a:r>
              <a:rPr lang="en-US" sz="2800" b="1" dirty="0">
                <a:solidFill>
                  <a:srgbClr val="000000"/>
                </a:solidFill>
                <a:latin typeface="Georgia" panose="02040502050405020303" pitchFamily="18" charset="0"/>
              </a:rPr>
              <a:t>Is RBIA relevant for only large organizations on complex ERP?</a:t>
            </a:r>
          </a:p>
        </p:txBody>
      </p:sp>
      <p:sp>
        <p:nvSpPr>
          <p:cNvPr id="4" name="Footer Placeholder 3">
            <a:extLst>
              <a:ext uri="{FF2B5EF4-FFF2-40B4-BE49-F238E27FC236}">
                <a16:creationId xmlns:a16="http://schemas.microsoft.com/office/drawing/2014/main" id="{FAA28EAB-C43B-6FA3-B662-B10C2DEE33E5}"/>
              </a:ext>
            </a:extLst>
          </p:cNvPr>
          <p:cNvSpPr>
            <a:spLocks noGrp="1"/>
          </p:cNvSpPr>
          <p:nvPr>
            <p:ph type="ftr" sz="quarter" idx="11"/>
          </p:nvPr>
        </p:nvSpPr>
        <p:spPr>
          <a:xfrm>
            <a:off x="268941" y="6423586"/>
            <a:ext cx="8163859"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effectLst/>
                <a:uLnTx/>
                <a:uFillTx/>
              </a:rPr>
              <a:t>Confidential</a:t>
            </a:r>
          </a:p>
        </p:txBody>
      </p:sp>
      <p:sp>
        <p:nvSpPr>
          <p:cNvPr id="5" name="Slide Number Placeholder 4">
            <a:extLst>
              <a:ext uri="{FF2B5EF4-FFF2-40B4-BE49-F238E27FC236}">
                <a16:creationId xmlns:a16="http://schemas.microsoft.com/office/drawing/2014/main" id="{EE4BF21C-DFC2-D2DE-3BF4-C02599C32CFE}"/>
              </a:ext>
            </a:extLst>
          </p:cNvPr>
          <p:cNvSpPr>
            <a:spLocks noGrp="1"/>
          </p:cNvSpPr>
          <p:nvPr>
            <p:ph type="sldNum" sz="quarter" idx="12"/>
          </p:nvPr>
        </p:nvSpPr>
        <p:spPr>
          <a:xfrm>
            <a:off x="11074400" y="242235"/>
            <a:ext cx="73871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2B2B425A-A19B-3741-A70E-02B39884F94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5</a:t>
            </a:fld>
            <a:endParaRPr kumimoji="0" lang="en-US" b="0" i="0" u="none" strike="noStrike" kern="1200" cap="none" spc="0" normalizeH="0" baseline="0" noProof="0" dirty="0">
              <a:ln>
                <a:noFill/>
              </a:ln>
              <a:effectLst/>
              <a:uLnTx/>
              <a:uFillTx/>
            </a:endParaRPr>
          </a:p>
        </p:txBody>
      </p:sp>
      <p:pic>
        <p:nvPicPr>
          <p:cNvPr id="6" name="Graphic 5" descr="Customer review with solid fill">
            <a:extLst>
              <a:ext uri="{FF2B5EF4-FFF2-40B4-BE49-F238E27FC236}">
                <a16:creationId xmlns:a16="http://schemas.microsoft.com/office/drawing/2014/main" id="{4C3558E4-4BCD-DEE4-0977-B3A2EA5757E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066288" y="3429000"/>
            <a:ext cx="2746829" cy="2746829"/>
          </a:xfrm>
          <a:prstGeom prst="rect">
            <a:avLst/>
          </a:prstGeom>
        </p:spPr>
      </p:pic>
    </p:spTree>
    <p:extLst>
      <p:ext uri="{BB962C8B-B14F-4D97-AF65-F5344CB8AC3E}">
        <p14:creationId xmlns:p14="http://schemas.microsoft.com/office/powerpoint/2010/main" val="2367686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10401-E3BB-945E-5A68-779A431F6A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CA03F-9697-EDAD-4E0D-DCCD76453F34}"/>
              </a:ext>
            </a:extLst>
          </p:cNvPr>
          <p:cNvSpPr>
            <a:spLocks noGrp="1"/>
          </p:cNvSpPr>
          <p:nvPr>
            <p:ph type="title"/>
          </p:nvPr>
        </p:nvSpPr>
        <p:spPr>
          <a:xfrm>
            <a:off x="664633" y="484094"/>
            <a:ext cx="10075084" cy="1116106"/>
          </a:xfrm>
        </p:spPr>
        <p:txBody>
          <a:bodyPr anchor="t">
            <a:normAutofit/>
          </a:bodyPr>
          <a:lstStyle/>
          <a:p>
            <a:pPr>
              <a:lnSpc>
                <a:spcPct val="90000"/>
              </a:lnSpc>
            </a:pPr>
            <a:r>
              <a:rPr lang="en-IN" dirty="0">
                <a:solidFill>
                  <a:srgbClr val="000000"/>
                </a:solidFill>
                <a:latin typeface="Georgia" panose="02040502050405020303" pitchFamily="18" charset="0"/>
              </a:rPr>
              <a:t>Illustrative example of Risk and Control Library:</a:t>
            </a:r>
          </a:p>
        </p:txBody>
      </p:sp>
      <p:sp>
        <p:nvSpPr>
          <p:cNvPr id="4" name="Footer Placeholder 3">
            <a:extLst>
              <a:ext uri="{FF2B5EF4-FFF2-40B4-BE49-F238E27FC236}">
                <a16:creationId xmlns:a16="http://schemas.microsoft.com/office/drawing/2014/main" id="{241774DA-38ED-FC25-D612-BB54ED56B15D}"/>
              </a:ext>
            </a:extLst>
          </p:cNvPr>
          <p:cNvSpPr>
            <a:spLocks noGrp="1"/>
          </p:cNvSpPr>
          <p:nvPr>
            <p:ph type="ftr" sz="quarter" idx="11"/>
          </p:nvPr>
        </p:nvSpPr>
        <p:spPr>
          <a:xfrm>
            <a:off x="268941" y="6423586"/>
            <a:ext cx="8163859" cy="365125"/>
          </a:xfrm>
        </p:spPr>
        <p:txBody>
          <a:bodyPr anchor="ctr">
            <a:normAutofit/>
          </a:bodyPr>
          <a:lstStyle/>
          <a:p>
            <a:pPr>
              <a:spcAft>
                <a:spcPts val="600"/>
              </a:spcAft>
            </a:pPr>
            <a:r>
              <a:rPr lang="en-US" dirty="0"/>
              <a:t>Confidential</a:t>
            </a:r>
          </a:p>
        </p:txBody>
      </p:sp>
      <p:sp>
        <p:nvSpPr>
          <p:cNvPr id="5" name="Slide Number Placeholder 4">
            <a:extLst>
              <a:ext uri="{FF2B5EF4-FFF2-40B4-BE49-F238E27FC236}">
                <a16:creationId xmlns:a16="http://schemas.microsoft.com/office/drawing/2014/main" id="{C301C9F7-8D34-D5C0-94F3-B61D26204952}"/>
              </a:ext>
            </a:extLst>
          </p:cNvPr>
          <p:cNvSpPr>
            <a:spLocks noGrp="1"/>
          </p:cNvSpPr>
          <p:nvPr>
            <p:ph type="sldNum" sz="quarter" idx="12"/>
          </p:nvPr>
        </p:nvSpPr>
        <p:spPr>
          <a:xfrm>
            <a:off x="11074400" y="242235"/>
            <a:ext cx="738717" cy="365125"/>
          </a:xfrm>
        </p:spPr>
        <p:txBody>
          <a:bodyPr anchor="ctr">
            <a:normAutofit/>
          </a:bodyPr>
          <a:lstStyle/>
          <a:p>
            <a:pPr>
              <a:spcAft>
                <a:spcPts val="600"/>
              </a:spcAft>
            </a:pPr>
            <a:fld id="{2B2B425A-A19B-3741-A70E-02B39884F94B}" type="slidenum">
              <a:rPr lang="en-US" smtClean="0"/>
              <a:pPr>
                <a:spcAft>
                  <a:spcPts val="600"/>
                </a:spcAft>
              </a:pPr>
              <a:t>50</a:t>
            </a:fld>
            <a:endParaRPr lang="en-US" dirty="0"/>
          </a:p>
        </p:txBody>
      </p:sp>
      <p:sp>
        <p:nvSpPr>
          <p:cNvPr id="6" name="TextBox 5">
            <a:extLst>
              <a:ext uri="{FF2B5EF4-FFF2-40B4-BE49-F238E27FC236}">
                <a16:creationId xmlns:a16="http://schemas.microsoft.com/office/drawing/2014/main" id="{A89E2D78-56E5-387A-6E33-55F4FE0D81D7}"/>
              </a:ext>
            </a:extLst>
          </p:cNvPr>
          <p:cNvSpPr txBox="1"/>
          <p:nvPr/>
        </p:nvSpPr>
        <p:spPr>
          <a:xfrm>
            <a:off x="1382232" y="2061728"/>
            <a:ext cx="5114261" cy="461665"/>
          </a:xfrm>
          <a:prstGeom prst="rect">
            <a:avLst/>
          </a:prstGeom>
          <a:noFill/>
        </p:spPr>
        <p:txBody>
          <a:bodyPr wrap="square" rtlCol="0">
            <a:spAutoFit/>
          </a:bodyPr>
          <a:lstStyle/>
          <a:p>
            <a:r>
              <a:rPr lang="en-IN" sz="2400" dirty="0">
                <a:solidFill>
                  <a:srgbClr val="000000"/>
                </a:solidFill>
                <a:latin typeface="Georgia" panose="02040502050405020303" pitchFamily="18" charset="0"/>
              </a:rPr>
              <a:t>Risk and Control Library</a:t>
            </a:r>
          </a:p>
        </p:txBody>
      </p:sp>
    </p:spTree>
    <p:extLst>
      <p:ext uri="{BB962C8B-B14F-4D97-AF65-F5344CB8AC3E}">
        <p14:creationId xmlns:p14="http://schemas.microsoft.com/office/powerpoint/2010/main" val="3712073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C43C8-376D-8C9F-4147-DF1C7ECFF9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E68C31-2588-6A5B-664B-B50AC11245EC}"/>
              </a:ext>
            </a:extLst>
          </p:cNvPr>
          <p:cNvSpPr>
            <a:spLocks noGrp="1"/>
          </p:cNvSpPr>
          <p:nvPr>
            <p:ph type="title"/>
          </p:nvPr>
        </p:nvSpPr>
        <p:spPr>
          <a:xfrm>
            <a:off x="664633" y="484094"/>
            <a:ext cx="10075084" cy="1116106"/>
          </a:xfrm>
        </p:spPr>
        <p:txBody>
          <a:bodyPr vert="horz" lIns="91440" tIns="45720" rIns="91440" bIns="45720" rtlCol="0" anchor="t" anchorCtr="0">
            <a:normAutofit/>
          </a:bodyPr>
          <a:lstStyle/>
          <a:p>
            <a:pPr marL="0" marR="0" lvl="0" indent="0" fontAlgn="auto">
              <a:spcAft>
                <a:spcPts val="0"/>
              </a:spcAft>
              <a:buClrTx/>
              <a:buSzTx/>
              <a:tabLst/>
              <a:defRPr/>
            </a:pPr>
            <a:r>
              <a:rPr lang="en-US" dirty="0">
                <a:solidFill>
                  <a:srgbClr val="000000"/>
                </a:solidFill>
                <a:latin typeface="Georgia" panose="02040502050405020303" pitchFamily="18" charset="0"/>
              </a:rPr>
              <a:t>Enhancing </a:t>
            </a:r>
            <a:r>
              <a:rPr kumimoji="0" lang="en-US" i="0" u="none" strike="noStrike" cap="none" spc="0" normalizeH="0" baseline="0" noProof="0" dirty="0">
                <a:ln>
                  <a:noFill/>
                </a:ln>
                <a:solidFill>
                  <a:srgbClr val="000000"/>
                </a:solidFill>
                <a:effectLst/>
                <a:uLnTx/>
                <a:uFillTx/>
                <a:latin typeface="Georgia" panose="02040502050405020303" pitchFamily="18" charset="0"/>
              </a:rPr>
              <a:t>RBIA</a:t>
            </a:r>
          </a:p>
        </p:txBody>
      </p:sp>
      <p:sp>
        <p:nvSpPr>
          <p:cNvPr id="3" name="TextBox 2">
            <a:extLst>
              <a:ext uri="{FF2B5EF4-FFF2-40B4-BE49-F238E27FC236}">
                <a16:creationId xmlns:a16="http://schemas.microsoft.com/office/drawing/2014/main" id="{C94667D4-91DA-B640-B6D0-2C813E47ABF2}"/>
              </a:ext>
            </a:extLst>
          </p:cNvPr>
          <p:cNvSpPr txBox="1"/>
          <p:nvPr/>
        </p:nvSpPr>
        <p:spPr>
          <a:xfrm>
            <a:off x="664691" y="1985963"/>
            <a:ext cx="4876800" cy="4140200"/>
          </a:xfrm>
          <a:prstGeom prst="rect">
            <a:avLst/>
          </a:prstGeom>
        </p:spPr>
        <p:txBody>
          <a:bodyPr vert="horz" lIns="91440" tIns="45720" rIns="91440" bIns="45720" rtlCol="0">
            <a:normAutofit/>
          </a:bodyPr>
          <a:lstStyle/>
          <a:p>
            <a:pPr marL="228600" indent="-228600">
              <a:spcBef>
                <a:spcPts val="2000"/>
              </a:spcBef>
              <a:spcAft>
                <a:spcPts val="600"/>
              </a:spcAft>
              <a:buClr>
                <a:schemeClr val="accent1"/>
              </a:buClr>
              <a:buSzPct val="75000"/>
              <a:buFont typeface="Wingdings" pitchFamily="2" charset="2"/>
              <a:buChar char="n"/>
            </a:pPr>
            <a:r>
              <a:rPr lang="en-US" b="1" i="0" u="none" strike="noStrike" dirty="0">
                <a:solidFill>
                  <a:srgbClr val="000000"/>
                </a:solidFill>
                <a:effectLst/>
                <a:latin typeface="Georgia" panose="02040502050405020303" pitchFamily="18" charset="0"/>
              </a:rPr>
              <a:t>Emerging Risks:</a:t>
            </a:r>
            <a:r>
              <a:rPr lang="en-US" b="0" i="0" u="none" strike="noStrike" dirty="0">
                <a:solidFill>
                  <a:srgbClr val="000000"/>
                </a:solidFill>
                <a:effectLst/>
                <a:latin typeface="Georgia" panose="02040502050405020303" pitchFamily="18" charset="0"/>
              </a:rPr>
              <a:t> Discuss how to incorporate emerging risks (e.g., cybersecurity, data privacy, sustainability) into the audit plan.</a:t>
            </a:r>
          </a:p>
          <a:p>
            <a:pPr marL="228600" indent="-228600">
              <a:spcBef>
                <a:spcPts val="2000"/>
              </a:spcBef>
              <a:spcAft>
                <a:spcPts val="600"/>
              </a:spcAft>
              <a:buClr>
                <a:schemeClr val="accent1"/>
              </a:buClr>
              <a:buSzPct val="75000"/>
              <a:buFont typeface="Wingdings" pitchFamily="2" charset="2"/>
              <a:buChar char="n"/>
            </a:pPr>
            <a:r>
              <a:rPr lang="en-US" b="1" i="0" u="none" strike="noStrike" dirty="0">
                <a:solidFill>
                  <a:srgbClr val="000000"/>
                </a:solidFill>
                <a:effectLst/>
                <a:latin typeface="Georgia" panose="02040502050405020303" pitchFamily="18" charset="0"/>
              </a:rPr>
              <a:t>Data Analytics:</a:t>
            </a:r>
            <a:r>
              <a:rPr lang="en-US" b="0" i="0" u="none" strike="noStrike" dirty="0">
                <a:solidFill>
                  <a:srgbClr val="000000"/>
                </a:solidFill>
                <a:effectLst/>
                <a:latin typeface="Georgia" panose="02040502050405020303" pitchFamily="18" charset="0"/>
              </a:rPr>
              <a:t> Explain the use of data analytics in RBIA for continuous auditing, fraud detection, and more efficient testing.</a:t>
            </a:r>
          </a:p>
          <a:p>
            <a:pPr marL="228600" indent="-228600">
              <a:spcBef>
                <a:spcPts val="2000"/>
              </a:spcBef>
              <a:spcAft>
                <a:spcPts val="600"/>
              </a:spcAft>
              <a:buClr>
                <a:schemeClr val="accent1"/>
              </a:buClr>
              <a:buSzPct val="75000"/>
              <a:buFont typeface="Wingdings" pitchFamily="2" charset="2"/>
              <a:buChar char="n"/>
            </a:pPr>
            <a:r>
              <a:rPr lang="en-US" b="1" i="0" u="none" strike="noStrike" dirty="0">
                <a:solidFill>
                  <a:srgbClr val="000000"/>
                </a:solidFill>
                <a:effectLst/>
                <a:latin typeface="Georgia" panose="02040502050405020303" pitchFamily="18" charset="0"/>
              </a:rPr>
              <a:t>Fraud Risk:</a:t>
            </a:r>
            <a:r>
              <a:rPr lang="en-US" b="0" i="0" u="none" strike="noStrike" dirty="0">
                <a:solidFill>
                  <a:srgbClr val="000000"/>
                </a:solidFill>
                <a:effectLst/>
                <a:latin typeface="Georgia" panose="02040502050405020303" pitchFamily="18" charset="0"/>
              </a:rPr>
              <a:t> How internal audit assesses and responds to the risk of fraud within the organization. (IIA Practice Guide: Internal Auditing and Fraud)</a:t>
            </a:r>
          </a:p>
          <a:p>
            <a:pPr marL="228600" marR="0" lvl="0" indent="-228600" fontAlgn="auto">
              <a:spcBef>
                <a:spcPts val="2000"/>
              </a:spcBef>
              <a:spcAft>
                <a:spcPts val="600"/>
              </a:spcAft>
              <a:buClr>
                <a:schemeClr val="accent1"/>
              </a:buClr>
              <a:buSzPct val="75000"/>
              <a:buFont typeface="Wingdings" pitchFamily="2" charset="2"/>
              <a:buChar char="n"/>
              <a:tabLst/>
              <a:defRPr/>
            </a:pPr>
            <a:endParaRPr kumimoji="0" lang="en-US" b="0" i="0" u="none" strike="noStrike" cap="none" spc="0" normalizeH="0" baseline="0" noProof="0" dirty="0">
              <a:ln>
                <a:noFill/>
              </a:ln>
              <a:solidFill>
                <a:srgbClr val="000000"/>
              </a:solidFill>
              <a:effectLst/>
              <a:uLnTx/>
              <a:uFillTx/>
              <a:latin typeface="Georgia" panose="02040502050405020303" pitchFamily="18" charset="0"/>
            </a:endParaRPr>
          </a:p>
        </p:txBody>
      </p:sp>
      <p:pic>
        <p:nvPicPr>
          <p:cNvPr id="9" name="Picture 8" descr="Colorful charts and graphs">
            <a:extLst>
              <a:ext uri="{FF2B5EF4-FFF2-40B4-BE49-F238E27FC236}">
                <a16:creationId xmlns:a16="http://schemas.microsoft.com/office/drawing/2014/main" id="{A7E53071-D852-7EB1-3E0B-92F609D2268A}"/>
              </a:ext>
            </a:extLst>
          </p:cNvPr>
          <p:cNvPicPr>
            <a:picLocks noChangeAspect="1"/>
          </p:cNvPicPr>
          <p:nvPr/>
        </p:nvPicPr>
        <p:blipFill>
          <a:blip r:embed="rId2" cstate="hqprint">
            <a:extLst>
              <a:ext uri="{28A0092B-C50C-407E-A947-70E740481C1C}">
                <a14:useLocalDpi xmlns:a14="http://schemas.microsoft.com/office/drawing/2010/main" val="0"/>
              </a:ext>
            </a:extLst>
          </a:blip>
          <a:srcRect l="13182" r="8190" b="-2"/>
          <a:stretch/>
        </p:blipFill>
        <p:spPr>
          <a:xfrm>
            <a:off x="5866504" y="1985963"/>
            <a:ext cx="4876800" cy="4140200"/>
          </a:xfrm>
          <a:prstGeom prst="rect">
            <a:avLst/>
          </a:prstGeom>
          <a:noFill/>
        </p:spPr>
      </p:pic>
      <p:sp>
        <p:nvSpPr>
          <p:cNvPr id="4" name="Footer Placeholder 3">
            <a:extLst>
              <a:ext uri="{FF2B5EF4-FFF2-40B4-BE49-F238E27FC236}">
                <a16:creationId xmlns:a16="http://schemas.microsoft.com/office/drawing/2014/main" id="{426E92D7-41A8-40A7-1CAF-3A221EBC8D44}"/>
              </a:ext>
            </a:extLst>
          </p:cNvPr>
          <p:cNvSpPr>
            <a:spLocks noGrp="1"/>
          </p:cNvSpPr>
          <p:nvPr>
            <p:ph type="ftr" sz="quarter" idx="11"/>
          </p:nvPr>
        </p:nvSpPr>
        <p:spPr>
          <a:xfrm>
            <a:off x="268941" y="6423586"/>
            <a:ext cx="8163859"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mn-lt"/>
                <a:ea typeface="+mn-ea"/>
                <a:cs typeface="+mn-cs"/>
              </a:rPr>
              <a:t>Confidential</a:t>
            </a:r>
          </a:p>
        </p:txBody>
      </p:sp>
      <p:sp>
        <p:nvSpPr>
          <p:cNvPr id="5" name="Slide Number Placeholder 4">
            <a:extLst>
              <a:ext uri="{FF2B5EF4-FFF2-40B4-BE49-F238E27FC236}">
                <a16:creationId xmlns:a16="http://schemas.microsoft.com/office/drawing/2014/main" id="{4595F0BB-2601-7BEE-D292-C2DC66519730}"/>
              </a:ext>
            </a:extLst>
          </p:cNvPr>
          <p:cNvSpPr>
            <a:spLocks noGrp="1"/>
          </p:cNvSpPr>
          <p:nvPr>
            <p:ph type="sldNum" sz="quarter" idx="12"/>
          </p:nvPr>
        </p:nvSpPr>
        <p:spPr>
          <a:xfrm>
            <a:off x="11074400" y="242235"/>
            <a:ext cx="738717"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2B2B425A-A19B-3741-A70E-02B39884F94B}"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51</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26580648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D3ABA-53BE-47F8-5A7F-CB9BA739E1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7A3A8-7461-E19E-F123-8BC0074703F1}"/>
              </a:ext>
            </a:extLst>
          </p:cNvPr>
          <p:cNvSpPr>
            <a:spLocks noGrp="1"/>
          </p:cNvSpPr>
          <p:nvPr>
            <p:ph type="title"/>
          </p:nvPr>
        </p:nvSpPr>
        <p:spPr>
          <a:xfrm>
            <a:off x="664633" y="484094"/>
            <a:ext cx="10075084" cy="1116106"/>
          </a:xfrm>
        </p:spPr>
        <p:txBody>
          <a:bodyPr anchor="t">
            <a:normAutofit/>
          </a:bodyPr>
          <a:lstStyle/>
          <a:p>
            <a:r>
              <a:rPr lang="en-IN" dirty="0">
                <a:solidFill>
                  <a:srgbClr val="000000"/>
                </a:solidFill>
                <a:latin typeface="Georgia" panose="02040502050405020303" pitchFamily="18" charset="0"/>
              </a:rPr>
              <a:t>The Future of Risk Based Audit</a:t>
            </a:r>
          </a:p>
        </p:txBody>
      </p:sp>
      <p:pic>
        <p:nvPicPr>
          <p:cNvPr id="3" name="Picture 2" descr="A diagram of a risk based auditing&#10;&#10;Description automatically generated">
            <a:extLst>
              <a:ext uri="{FF2B5EF4-FFF2-40B4-BE49-F238E27FC236}">
                <a16:creationId xmlns:a16="http://schemas.microsoft.com/office/drawing/2014/main" id="{2D58E836-907D-74AC-A0AD-A6296D1DAD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18936" b="1"/>
          <a:stretch/>
        </p:blipFill>
        <p:spPr>
          <a:xfrm>
            <a:off x="1881642" y="1600200"/>
            <a:ext cx="8253760" cy="4466073"/>
          </a:xfrm>
          <a:prstGeom prst="rect">
            <a:avLst/>
          </a:prstGeom>
          <a:noFill/>
        </p:spPr>
      </p:pic>
      <p:sp>
        <p:nvSpPr>
          <p:cNvPr id="4" name="Footer Placeholder 3">
            <a:extLst>
              <a:ext uri="{FF2B5EF4-FFF2-40B4-BE49-F238E27FC236}">
                <a16:creationId xmlns:a16="http://schemas.microsoft.com/office/drawing/2014/main" id="{93602F19-7F6E-4CFB-1F05-94EADC2F3174}"/>
              </a:ext>
            </a:extLst>
          </p:cNvPr>
          <p:cNvSpPr>
            <a:spLocks noGrp="1"/>
          </p:cNvSpPr>
          <p:nvPr>
            <p:ph type="ftr" sz="quarter" idx="11"/>
          </p:nvPr>
        </p:nvSpPr>
        <p:spPr>
          <a:xfrm>
            <a:off x="268941" y="6423586"/>
            <a:ext cx="8163859" cy="365125"/>
          </a:xfrm>
        </p:spPr>
        <p:txBody>
          <a:bodyPr anchor="ctr">
            <a:normAutofit/>
          </a:bodyPr>
          <a:lstStyle/>
          <a:p>
            <a:pPr>
              <a:spcAft>
                <a:spcPts val="600"/>
              </a:spcAft>
            </a:pPr>
            <a:r>
              <a:rPr lang="en-US" dirty="0"/>
              <a:t>Confidential</a:t>
            </a:r>
          </a:p>
        </p:txBody>
      </p:sp>
      <p:sp>
        <p:nvSpPr>
          <p:cNvPr id="5" name="Slide Number Placeholder 4">
            <a:extLst>
              <a:ext uri="{FF2B5EF4-FFF2-40B4-BE49-F238E27FC236}">
                <a16:creationId xmlns:a16="http://schemas.microsoft.com/office/drawing/2014/main" id="{6F531595-88AF-0C03-3524-CC340B63A62D}"/>
              </a:ext>
            </a:extLst>
          </p:cNvPr>
          <p:cNvSpPr>
            <a:spLocks noGrp="1"/>
          </p:cNvSpPr>
          <p:nvPr>
            <p:ph type="sldNum" sz="quarter" idx="12"/>
          </p:nvPr>
        </p:nvSpPr>
        <p:spPr>
          <a:xfrm>
            <a:off x="11074400" y="242235"/>
            <a:ext cx="738717" cy="365125"/>
          </a:xfrm>
        </p:spPr>
        <p:txBody>
          <a:bodyPr anchor="ctr">
            <a:normAutofit/>
          </a:bodyPr>
          <a:lstStyle/>
          <a:p>
            <a:pPr>
              <a:spcAft>
                <a:spcPts val="600"/>
              </a:spcAft>
            </a:pPr>
            <a:fld id="{2B2B425A-A19B-3741-A70E-02B39884F94B}" type="slidenum">
              <a:rPr lang="en-US" smtClean="0"/>
              <a:pPr>
                <a:spcAft>
                  <a:spcPts val="600"/>
                </a:spcAft>
              </a:pPr>
              <a:t>52</a:t>
            </a:fld>
            <a:endParaRPr lang="en-US" dirty="0"/>
          </a:p>
        </p:txBody>
      </p:sp>
      <p:sp>
        <p:nvSpPr>
          <p:cNvPr id="6" name="TextBox 5">
            <a:extLst>
              <a:ext uri="{FF2B5EF4-FFF2-40B4-BE49-F238E27FC236}">
                <a16:creationId xmlns:a16="http://schemas.microsoft.com/office/drawing/2014/main" id="{F0AD9A4B-E88B-A506-6ED8-7DD794F559CF}"/>
              </a:ext>
            </a:extLst>
          </p:cNvPr>
          <p:cNvSpPr txBox="1"/>
          <p:nvPr/>
        </p:nvSpPr>
        <p:spPr>
          <a:xfrm>
            <a:off x="1993187" y="6124503"/>
            <a:ext cx="7602876" cy="276999"/>
          </a:xfrm>
          <a:prstGeom prst="rect">
            <a:avLst/>
          </a:prstGeom>
          <a:noFill/>
        </p:spPr>
        <p:txBody>
          <a:bodyPr wrap="square" rtlCol="0">
            <a:spAutoFit/>
          </a:bodyPr>
          <a:lstStyle/>
          <a:p>
            <a:r>
              <a:rPr lang="en-IN" sz="1200" dirty="0">
                <a:solidFill>
                  <a:srgbClr val="000000"/>
                </a:solidFill>
                <a:latin typeface="Georgia" panose="02040502050405020303" pitchFamily="18" charset="0"/>
              </a:rPr>
              <a:t>Source: sprintzeal.com - </a:t>
            </a:r>
            <a:r>
              <a:rPr lang="en-US" sz="1200" b="0" i="0" dirty="0">
                <a:solidFill>
                  <a:srgbClr val="212324"/>
                </a:solidFill>
                <a:effectLst/>
                <a:latin typeface="Georgia" panose="02040502050405020303" pitchFamily="18" charset="0"/>
              </a:rPr>
              <a:t>A Comprehensive Guide to Building Risk-Based Internal Audit Plan</a:t>
            </a:r>
          </a:p>
        </p:txBody>
      </p:sp>
    </p:spTree>
    <p:extLst>
      <p:ext uri="{BB962C8B-B14F-4D97-AF65-F5344CB8AC3E}">
        <p14:creationId xmlns:p14="http://schemas.microsoft.com/office/powerpoint/2010/main" val="188024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latin typeface="Georgia" panose="02040502050405020303" pitchFamily="18" charset="0"/>
              </a:rPr>
              <a:t>Suggested Reading </a:t>
            </a:r>
          </a:p>
        </p:txBody>
      </p:sp>
      <p:sp>
        <p:nvSpPr>
          <p:cNvPr id="4" name="Footer Placeholder 3"/>
          <p:cNvSpPr>
            <a:spLocks noGrp="1"/>
          </p:cNvSpPr>
          <p:nvPr>
            <p:ph type="ftr" sz="quarter" idx="11"/>
          </p:nvPr>
        </p:nvSpPr>
        <p:spPr/>
        <p:txBody>
          <a:bodyPr/>
          <a:lstStyle/>
          <a:p>
            <a:pPr defTabSz="457200"/>
            <a:r>
              <a:rPr lang="en-US" dirty="0">
                <a:solidFill>
                  <a:srgbClr val="395750">
                    <a:lumMod val="65000"/>
                    <a:lumOff val="35000"/>
                  </a:srgbClr>
                </a:solidFill>
                <a:latin typeface="Rockwell"/>
              </a:rPr>
              <a:t>Confidential</a:t>
            </a:r>
          </a:p>
        </p:txBody>
      </p:sp>
      <p:sp>
        <p:nvSpPr>
          <p:cNvPr id="5" name="Slide Number Placeholder 4"/>
          <p:cNvSpPr>
            <a:spLocks noGrp="1"/>
          </p:cNvSpPr>
          <p:nvPr>
            <p:ph type="sldNum" sz="quarter" idx="12"/>
          </p:nvPr>
        </p:nvSpPr>
        <p:spPr/>
        <p:txBody>
          <a:bodyPr/>
          <a:lstStyle/>
          <a:p>
            <a:pPr defTabSz="457200"/>
            <a:fld id="{2B2B425A-A19B-3741-A70E-02B39884F94B}" type="slidenum">
              <a:rPr lang="en-US">
                <a:solidFill>
                  <a:prstClr val="white"/>
                </a:solidFill>
                <a:latin typeface="Rockwell"/>
              </a:rPr>
              <a:pPr defTabSz="457200"/>
              <a:t>53</a:t>
            </a:fld>
            <a:endParaRPr lang="en-US" dirty="0">
              <a:solidFill>
                <a:prstClr val="white"/>
              </a:solidFill>
              <a:latin typeface="Rockwell"/>
            </a:endParaRPr>
          </a:p>
        </p:txBody>
      </p:sp>
      <p:sp>
        <p:nvSpPr>
          <p:cNvPr id="3" name="Title 1">
            <a:extLst>
              <a:ext uri="{FF2B5EF4-FFF2-40B4-BE49-F238E27FC236}">
                <a16:creationId xmlns:a16="http://schemas.microsoft.com/office/drawing/2014/main" id="{4E2C6448-A265-E9A0-048A-CD80D561100A}"/>
              </a:ext>
            </a:extLst>
          </p:cNvPr>
          <p:cNvSpPr txBox="1">
            <a:spLocks/>
          </p:cNvSpPr>
          <p:nvPr/>
        </p:nvSpPr>
        <p:spPr>
          <a:xfrm>
            <a:off x="2091747" y="2414427"/>
            <a:ext cx="7556313" cy="2547991"/>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marL="285750" indent="-285750">
              <a:buFont typeface="Wingdings" panose="05000000000000000000" pitchFamily="2" charset="2"/>
              <a:buChar char="q"/>
            </a:pPr>
            <a:r>
              <a:rPr lang="en-US" sz="1800" dirty="0">
                <a:solidFill>
                  <a:srgbClr val="000000"/>
                </a:solidFill>
                <a:latin typeface="Georgia" panose="02040502050405020303" pitchFamily="18" charset="0"/>
              </a:rPr>
              <a:t>ICAI- Guide on Risk Based Internal Audit</a:t>
            </a:r>
          </a:p>
          <a:p>
            <a:pPr marL="285750" indent="-285750">
              <a:buFont typeface="Wingdings" panose="05000000000000000000" pitchFamily="2" charset="2"/>
              <a:buChar char="q"/>
            </a:pPr>
            <a:r>
              <a:rPr lang="en-US" sz="1800" dirty="0">
                <a:solidFill>
                  <a:srgbClr val="000000"/>
                </a:solidFill>
                <a:latin typeface="Georgia" panose="02040502050405020303" pitchFamily="18" charset="0"/>
              </a:rPr>
              <a:t>ICAI- Technical Guide on Risk-based Internal Audit in banks (2024 edition)</a:t>
            </a:r>
          </a:p>
          <a:p>
            <a:pPr marL="285750" indent="-285750">
              <a:buFont typeface="Wingdings" panose="05000000000000000000" pitchFamily="2" charset="2"/>
              <a:buChar char="q"/>
            </a:pPr>
            <a:r>
              <a:rPr lang="en-US" sz="1800" dirty="0">
                <a:solidFill>
                  <a:srgbClr val="000000"/>
                </a:solidFill>
                <a:latin typeface="Georgia" panose="02040502050405020303" pitchFamily="18" charset="0"/>
              </a:rPr>
              <a:t>ICAI-Internal Audit Checklist</a:t>
            </a:r>
          </a:p>
          <a:p>
            <a:pPr marL="285750" indent="-285750">
              <a:buFont typeface="Wingdings" panose="05000000000000000000" pitchFamily="2" charset="2"/>
              <a:buChar char="q"/>
            </a:pPr>
            <a:r>
              <a:rPr lang="en-US" sz="1800" dirty="0">
                <a:solidFill>
                  <a:srgbClr val="000000"/>
                </a:solidFill>
                <a:latin typeface="Georgia" panose="02040502050405020303" pitchFamily="18" charset="0"/>
              </a:rPr>
              <a:t>ICAI-Internal Audit-Industry Specific guides</a:t>
            </a:r>
          </a:p>
          <a:p>
            <a:pPr marL="285750" indent="-285750">
              <a:buFont typeface="Wingdings" panose="05000000000000000000" pitchFamily="2" charset="2"/>
              <a:buChar char="q"/>
            </a:pPr>
            <a:r>
              <a:rPr lang="en-US" sz="1800" dirty="0">
                <a:solidFill>
                  <a:srgbClr val="000000"/>
                </a:solidFill>
                <a:latin typeface="Georgia" panose="02040502050405020303" pitchFamily="18" charset="0"/>
              </a:rPr>
              <a:t>ICAI-Standards on Internal Audit</a:t>
            </a:r>
          </a:p>
          <a:p>
            <a:pPr marL="285750" indent="-285750">
              <a:buFont typeface="Wingdings" panose="05000000000000000000" pitchFamily="2" charset="2"/>
              <a:buChar char="q"/>
            </a:pPr>
            <a:r>
              <a:rPr lang="en-US" sz="1800" dirty="0">
                <a:solidFill>
                  <a:srgbClr val="000000"/>
                </a:solidFill>
                <a:latin typeface="Georgia" panose="02040502050405020303" pitchFamily="18" charset="0"/>
              </a:rPr>
              <a:t>ICAI-Forensic Accounting and Investigation Standards</a:t>
            </a:r>
          </a:p>
          <a:p>
            <a:endParaRPr lang="en-US" sz="2000" dirty="0">
              <a:solidFill>
                <a:srgbClr val="000000"/>
              </a:solidFill>
              <a:latin typeface="Georgia" panose="02040502050405020303" pitchFamily="18" charset="0"/>
            </a:endParaRPr>
          </a:p>
          <a:p>
            <a:r>
              <a:rPr lang="en-US" sz="2000" dirty="0">
                <a:solidFill>
                  <a:srgbClr val="000000"/>
                </a:solidFill>
                <a:latin typeface="Georgia" panose="02040502050405020303" pitchFamily="18" charset="0"/>
              </a:rPr>
              <a:t> </a:t>
            </a:r>
          </a:p>
        </p:txBody>
      </p:sp>
    </p:spTree>
    <p:extLst>
      <p:ext uri="{BB962C8B-B14F-4D97-AF65-F5344CB8AC3E}">
        <p14:creationId xmlns:p14="http://schemas.microsoft.com/office/powerpoint/2010/main" val="202315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1396D-6F56-27C2-14EB-35D2468DCD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DD794-D18B-912E-F034-3338E9CA06E6}"/>
              </a:ext>
            </a:extLst>
          </p:cNvPr>
          <p:cNvSpPr>
            <a:spLocks noGrp="1"/>
          </p:cNvSpPr>
          <p:nvPr>
            <p:ph sz="half" idx="1"/>
          </p:nvPr>
        </p:nvSpPr>
        <p:spPr>
          <a:xfrm>
            <a:off x="361557" y="1989462"/>
            <a:ext cx="11214403" cy="2645229"/>
          </a:xfrm>
        </p:spPr>
        <p:txBody>
          <a:bodyPr anchor="ctr">
            <a:noAutofit/>
          </a:bodyPr>
          <a:lstStyle/>
          <a:p>
            <a:pPr marL="0" indent="0" algn="ctr">
              <a:buClr>
                <a:srgbClr val="0D0A0E"/>
              </a:buClr>
              <a:buNone/>
            </a:pPr>
            <a:r>
              <a:rPr lang="en-US" sz="2800" b="1" dirty="0">
                <a:solidFill>
                  <a:srgbClr val="000000"/>
                </a:solidFill>
                <a:latin typeface="Georgia" panose="02040502050405020303" pitchFamily="18" charset="0"/>
              </a:rPr>
              <a:t>Section 7: </a:t>
            </a:r>
            <a:r>
              <a:rPr lang="en-IN" sz="2800" b="1" dirty="0">
                <a:solidFill>
                  <a:srgbClr val="0D0A0E"/>
                </a:solidFill>
                <a:latin typeface="Georgia" panose="02040502050405020303" pitchFamily="18" charset="0"/>
              </a:rPr>
              <a:t>Appendix - Questions</a:t>
            </a:r>
            <a:endParaRPr lang="en-IN" sz="2800" dirty="0"/>
          </a:p>
        </p:txBody>
      </p:sp>
      <p:sp>
        <p:nvSpPr>
          <p:cNvPr id="4" name="Footer Placeholder 3">
            <a:extLst>
              <a:ext uri="{FF2B5EF4-FFF2-40B4-BE49-F238E27FC236}">
                <a16:creationId xmlns:a16="http://schemas.microsoft.com/office/drawing/2014/main" id="{D0963262-D84A-A152-DAC2-4AEFBEE19AC9}"/>
              </a:ext>
            </a:extLst>
          </p:cNvPr>
          <p:cNvSpPr>
            <a:spLocks noGrp="1"/>
          </p:cNvSpPr>
          <p:nvPr>
            <p:ph type="ftr" sz="quarter" idx="11"/>
          </p:nvPr>
        </p:nvSpPr>
        <p:spPr>
          <a:xfrm>
            <a:off x="268941" y="6423586"/>
            <a:ext cx="8163859"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effectLst/>
                <a:uLnTx/>
                <a:uFillTx/>
              </a:rPr>
              <a:t>Confidential</a:t>
            </a:r>
          </a:p>
        </p:txBody>
      </p:sp>
      <p:sp>
        <p:nvSpPr>
          <p:cNvPr id="5" name="Slide Number Placeholder 4">
            <a:extLst>
              <a:ext uri="{FF2B5EF4-FFF2-40B4-BE49-F238E27FC236}">
                <a16:creationId xmlns:a16="http://schemas.microsoft.com/office/drawing/2014/main" id="{984DF162-32C2-924B-AA58-5363B6EA042F}"/>
              </a:ext>
            </a:extLst>
          </p:cNvPr>
          <p:cNvSpPr>
            <a:spLocks noGrp="1"/>
          </p:cNvSpPr>
          <p:nvPr>
            <p:ph type="sldNum" sz="quarter" idx="12"/>
          </p:nvPr>
        </p:nvSpPr>
        <p:spPr>
          <a:xfrm>
            <a:off x="11074400" y="242235"/>
            <a:ext cx="73871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2B2B425A-A19B-3741-A70E-02B39884F94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54</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144720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7F009-9650-F180-54C4-7368164011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6C389A-0EFB-15F6-C3D9-0F9F9EB66903}"/>
              </a:ext>
            </a:extLst>
          </p:cNvPr>
          <p:cNvSpPr>
            <a:spLocks noGrp="1"/>
          </p:cNvSpPr>
          <p:nvPr>
            <p:ph type="title"/>
          </p:nvPr>
        </p:nvSpPr>
        <p:spPr>
          <a:xfrm>
            <a:off x="664633" y="484094"/>
            <a:ext cx="10075084" cy="1116106"/>
          </a:xfrm>
        </p:spPr>
        <p:txBody>
          <a:bodyPr anchor="t">
            <a:normAutofit fontScale="90000"/>
          </a:bodyPr>
          <a:lstStyle/>
          <a:p>
            <a:r>
              <a:rPr lang="en-US" b="1" i="0" u="none" strike="noStrike" dirty="0">
                <a:solidFill>
                  <a:srgbClr val="000000"/>
                </a:solidFill>
                <a:effectLst/>
                <a:latin typeface="Georgia" panose="02040502050405020303" pitchFamily="18" charset="0"/>
              </a:rPr>
              <a:t>Question (</a:t>
            </a:r>
            <a:r>
              <a:rPr lang="en-US" b="1" dirty="0">
                <a:solidFill>
                  <a:srgbClr val="000000"/>
                </a:solidFill>
                <a:latin typeface="Georgia" panose="02040502050405020303" pitchFamily="18" charset="0"/>
              </a:rPr>
              <a:t>1) </a:t>
            </a:r>
            <a:r>
              <a:rPr lang="en-US" b="1" i="0" u="none" strike="noStrike" dirty="0">
                <a:solidFill>
                  <a:srgbClr val="000000"/>
                </a:solidFill>
                <a:effectLst/>
                <a:latin typeface="Georgia" panose="02040502050405020303" pitchFamily="18" charset="0"/>
              </a:rPr>
              <a:t>What is the primary objective of a risk-based internal audit approach?</a:t>
            </a:r>
            <a:endParaRPr lang="en-IN" dirty="0">
              <a:solidFill>
                <a:srgbClr val="000000"/>
              </a:solidFill>
              <a:latin typeface="Georgia" panose="02040502050405020303" pitchFamily="18" charset="0"/>
            </a:endParaRPr>
          </a:p>
        </p:txBody>
      </p:sp>
      <p:sp>
        <p:nvSpPr>
          <p:cNvPr id="4" name="Footer Placeholder 3">
            <a:extLst>
              <a:ext uri="{FF2B5EF4-FFF2-40B4-BE49-F238E27FC236}">
                <a16:creationId xmlns:a16="http://schemas.microsoft.com/office/drawing/2014/main" id="{8F766793-998A-5893-24E4-F17C6137C19C}"/>
              </a:ext>
            </a:extLst>
          </p:cNvPr>
          <p:cNvSpPr>
            <a:spLocks noGrp="1"/>
          </p:cNvSpPr>
          <p:nvPr>
            <p:ph type="ftr" sz="quarter" idx="11"/>
          </p:nvPr>
        </p:nvSpPr>
        <p:spPr>
          <a:xfrm>
            <a:off x="268941" y="6423586"/>
            <a:ext cx="8163859" cy="365125"/>
          </a:xfrm>
        </p:spPr>
        <p:txBody>
          <a:bodyPr anchor="ctr">
            <a:normAutofit/>
          </a:bodyPr>
          <a:lstStyle/>
          <a:p>
            <a:pPr>
              <a:spcAft>
                <a:spcPts val="600"/>
              </a:spcAft>
            </a:pPr>
            <a:r>
              <a:rPr lang="en-US" dirty="0"/>
              <a:t>Confidential</a:t>
            </a:r>
          </a:p>
        </p:txBody>
      </p:sp>
      <p:sp>
        <p:nvSpPr>
          <p:cNvPr id="5" name="Slide Number Placeholder 4">
            <a:extLst>
              <a:ext uri="{FF2B5EF4-FFF2-40B4-BE49-F238E27FC236}">
                <a16:creationId xmlns:a16="http://schemas.microsoft.com/office/drawing/2014/main" id="{54A24C0E-CA9B-C78E-6CBE-9F08116F7984}"/>
              </a:ext>
            </a:extLst>
          </p:cNvPr>
          <p:cNvSpPr>
            <a:spLocks noGrp="1"/>
          </p:cNvSpPr>
          <p:nvPr>
            <p:ph type="sldNum" sz="quarter" idx="12"/>
          </p:nvPr>
        </p:nvSpPr>
        <p:spPr>
          <a:xfrm>
            <a:off x="11074400" y="242235"/>
            <a:ext cx="738717" cy="365125"/>
          </a:xfrm>
        </p:spPr>
        <p:txBody>
          <a:bodyPr anchor="ctr">
            <a:normAutofit/>
          </a:bodyPr>
          <a:lstStyle/>
          <a:p>
            <a:pPr>
              <a:spcAft>
                <a:spcPts val="600"/>
              </a:spcAft>
            </a:pPr>
            <a:fld id="{2B2B425A-A19B-3741-A70E-02B39884F94B}" type="slidenum">
              <a:rPr lang="en-US" smtClean="0"/>
              <a:pPr>
                <a:spcAft>
                  <a:spcPts val="600"/>
                </a:spcAft>
              </a:pPr>
              <a:t>55</a:t>
            </a:fld>
            <a:endParaRPr lang="en-US" dirty="0"/>
          </a:p>
        </p:txBody>
      </p:sp>
      <p:sp>
        <p:nvSpPr>
          <p:cNvPr id="11" name="Rectangle: Rounded Corners 10">
            <a:extLst>
              <a:ext uri="{FF2B5EF4-FFF2-40B4-BE49-F238E27FC236}">
                <a16:creationId xmlns:a16="http://schemas.microsoft.com/office/drawing/2014/main" id="{2A24FE6E-EF45-DDFD-1015-5E0616895F33}"/>
              </a:ext>
            </a:extLst>
          </p:cNvPr>
          <p:cNvSpPr/>
          <p:nvPr/>
        </p:nvSpPr>
        <p:spPr>
          <a:xfrm>
            <a:off x="689480" y="2253970"/>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a) </a:t>
            </a:r>
            <a:r>
              <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To ensure compliance with all applicable laws and regulations</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2" name="Rectangle: Rounded Corners 11">
            <a:extLst>
              <a:ext uri="{FF2B5EF4-FFF2-40B4-BE49-F238E27FC236}">
                <a16:creationId xmlns:a16="http://schemas.microsoft.com/office/drawing/2014/main" id="{CC18E6F8-1778-48AB-93E7-734FE686FB5E}"/>
              </a:ext>
            </a:extLst>
          </p:cNvPr>
          <p:cNvSpPr/>
          <p:nvPr/>
        </p:nvSpPr>
        <p:spPr>
          <a:xfrm>
            <a:off x="6419717" y="2253970"/>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b) </a:t>
            </a:r>
            <a:r>
              <a:rPr kumimoji="0" lang="en-GB"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To identify and assess the organisations most significant risk</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3" name="Rectangle: Rounded Corners 12">
            <a:extLst>
              <a:ext uri="{FF2B5EF4-FFF2-40B4-BE49-F238E27FC236}">
                <a16:creationId xmlns:a16="http://schemas.microsoft.com/office/drawing/2014/main" id="{7F5A1371-B9BF-70E5-3183-D14147F6C1C7}"/>
              </a:ext>
            </a:extLst>
          </p:cNvPr>
          <p:cNvSpPr/>
          <p:nvPr/>
        </p:nvSpPr>
        <p:spPr>
          <a:xfrm>
            <a:off x="6419717" y="4020366"/>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d) </a:t>
            </a:r>
            <a:r>
              <a:rPr kumimoji="0" lang="en-GB"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To eliminate all risks faced by the organisation</a:t>
            </a:r>
            <a:endParaRPr kumimoji="0" lang="en-US"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4" name="Rectangle: Rounded Corners 13">
            <a:extLst>
              <a:ext uri="{FF2B5EF4-FFF2-40B4-BE49-F238E27FC236}">
                <a16:creationId xmlns:a16="http://schemas.microsoft.com/office/drawing/2014/main" id="{E8B2E440-BD7C-FE5C-2524-7B03E7ACD1BC}"/>
              </a:ext>
            </a:extLst>
          </p:cNvPr>
          <p:cNvSpPr/>
          <p:nvPr/>
        </p:nvSpPr>
        <p:spPr>
          <a:xfrm>
            <a:off x="689480" y="4003776"/>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c) </a:t>
            </a:r>
            <a:r>
              <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To provide assurance on accuracy of financial statements</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15" name="Graphic 14" descr="Questions with solid fill">
            <a:extLst>
              <a:ext uri="{FF2B5EF4-FFF2-40B4-BE49-F238E27FC236}">
                <a16:creationId xmlns:a16="http://schemas.microsoft.com/office/drawing/2014/main" id="{7BEF7A2B-DA10-94BA-28B0-0B48065129B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257398" y="3144342"/>
            <a:ext cx="914400" cy="914400"/>
          </a:xfrm>
          <a:prstGeom prst="rect">
            <a:avLst/>
          </a:prstGeom>
        </p:spPr>
      </p:pic>
    </p:spTree>
    <p:extLst>
      <p:ext uri="{BB962C8B-B14F-4D97-AF65-F5344CB8AC3E}">
        <p14:creationId xmlns:p14="http://schemas.microsoft.com/office/powerpoint/2010/main" val="709181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6F0CC-1207-73DD-3B6A-D5B1C0958A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E9C446-CEF6-7F66-75A3-00DE56F7533C}"/>
              </a:ext>
            </a:extLst>
          </p:cNvPr>
          <p:cNvSpPr>
            <a:spLocks noGrp="1"/>
          </p:cNvSpPr>
          <p:nvPr>
            <p:ph type="title"/>
          </p:nvPr>
        </p:nvSpPr>
        <p:spPr>
          <a:xfrm>
            <a:off x="664633" y="484094"/>
            <a:ext cx="10075084" cy="1116106"/>
          </a:xfrm>
        </p:spPr>
        <p:txBody>
          <a:bodyPr anchor="t">
            <a:normAutofit fontScale="90000"/>
          </a:bodyPr>
          <a:lstStyle/>
          <a:p>
            <a:pPr rtl="0">
              <a:spcBef>
                <a:spcPts val="1200"/>
              </a:spcBef>
              <a:spcAft>
                <a:spcPts val="1200"/>
              </a:spcAft>
            </a:pPr>
            <a:r>
              <a:rPr lang="en-US" b="1" i="0" u="none" strike="noStrike" dirty="0">
                <a:solidFill>
                  <a:srgbClr val="000000"/>
                </a:solidFill>
                <a:effectLst/>
                <a:latin typeface="Georgia" panose="02040502050405020303" pitchFamily="18" charset="0"/>
              </a:rPr>
              <a:t>Question (2</a:t>
            </a:r>
            <a:r>
              <a:rPr lang="en-US" b="1" dirty="0">
                <a:solidFill>
                  <a:srgbClr val="000000"/>
                </a:solidFill>
                <a:latin typeface="Georgia" panose="02040502050405020303" pitchFamily="18" charset="0"/>
              </a:rPr>
              <a:t>)</a:t>
            </a:r>
            <a:r>
              <a:rPr lang="en-US" b="1" i="0" u="none" strike="noStrike" dirty="0">
                <a:solidFill>
                  <a:srgbClr val="000000"/>
                </a:solidFill>
                <a:effectLst/>
                <a:latin typeface="Georgia" panose="02040502050405020303" pitchFamily="18" charset="0"/>
              </a:rPr>
              <a:t>  Which of the following is NOT a key component of the risk assessment process?</a:t>
            </a:r>
            <a:endParaRPr lang="en-US" b="0" dirty="0">
              <a:effectLst/>
              <a:latin typeface="Georgia" panose="02040502050405020303" pitchFamily="18" charset="0"/>
            </a:endParaRPr>
          </a:p>
        </p:txBody>
      </p:sp>
      <p:sp>
        <p:nvSpPr>
          <p:cNvPr id="4" name="Footer Placeholder 3">
            <a:extLst>
              <a:ext uri="{FF2B5EF4-FFF2-40B4-BE49-F238E27FC236}">
                <a16:creationId xmlns:a16="http://schemas.microsoft.com/office/drawing/2014/main" id="{6DD4929D-F6B3-6CC2-4543-5FAEF442CC8F}"/>
              </a:ext>
            </a:extLst>
          </p:cNvPr>
          <p:cNvSpPr>
            <a:spLocks noGrp="1"/>
          </p:cNvSpPr>
          <p:nvPr>
            <p:ph type="ftr" sz="quarter" idx="11"/>
          </p:nvPr>
        </p:nvSpPr>
        <p:spPr>
          <a:xfrm>
            <a:off x="268941" y="6423586"/>
            <a:ext cx="8163859" cy="365125"/>
          </a:xfrm>
        </p:spPr>
        <p:txBody>
          <a:bodyPr anchor="ctr">
            <a:normAutofit/>
          </a:bodyPr>
          <a:lstStyle/>
          <a:p>
            <a:pPr>
              <a:spcAft>
                <a:spcPts val="600"/>
              </a:spcAft>
            </a:pPr>
            <a:r>
              <a:rPr lang="en-US" dirty="0"/>
              <a:t>Confidential</a:t>
            </a:r>
          </a:p>
        </p:txBody>
      </p:sp>
      <p:sp>
        <p:nvSpPr>
          <p:cNvPr id="5" name="Slide Number Placeholder 4">
            <a:extLst>
              <a:ext uri="{FF2B5EF4-FFF2-40B4-BE49-F238E27FC236}">
                <a16:creationId xmlns:a16="http://schemas.microsoft.com/office/drawing/2014/main" id="{CDB091F4-EFB2-CF47-8BC5-B38F88EEBDD6}"/>
              </a:ext>
            </a:extLst>
          </p:cNvPr>
          <p:cNvSpPr>
            <a:spLocks noGrp="1"/>
          </p:cNvSpPr>
          <p:nvPr>
            <p:ph type="sldNum" sz="quarter" idx="12"/>
          </p:nvPr>
        </p:nvSpPr>
        <p:spPr>
          <a:xfrm>
            <a:off x="11074400" y="242235"/>
            <a:ext cx="738717" cy="365125"/>
          </a:xfrm>
        </p:spPr>
        <p:txBody>
          <a:bodyPr anchor="ctr">
            <a:normAutofit/>
          </a:bodyPr>
          <a:lstStyle/>
          <a:p>
            <a:pPr>
              <a:spcAft>
                <a:spcPts val="600"/>
              </a:spcAft>
            </a:pPr>
            <a:fld id="{2B2B425A-A19B-3741-A70E-02B39884F94B}" type="slidenum">
              <a:rPr lang="en-US" smtClean="0"/>
              <a:pPr>
                <a:spcAft>
                  <a:spcPts val="600"/>
                </a:spcAft>
              </a:pPr>
              <a:t>56</a:t>
            </a:fld>
            <a:endParaRPr lang="en-US" dirty="0"/>
          </a:p>
        </p:txBody>
      </p:sp>
      <p:sp>
        <p:nvSpPr>
          <p:cNvPr id="10" name="Rectangle: Rounded Corners 9">
            <a:extLst>
              <a:ext uri="{FF2B5EF4-FFF2-40B4-BE49-F238E27FC236}">
                <a16:creationId xmlns:a16="http://schemas.microsoft.com/office/drawing/2014/main" id="{2D9717D6-3506-F799-CEA0-548A6523EDDE}"/>
              </a:ext>
            </a:extLst>
          </p:cNvPr>
          <p:cNvSpPr/>
          <p:nvPr/>
        </p:nvSpPr>
        <p:spPr>
          <a:xfrm>
            <a:off x="781368" y="2157717"/>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a) Identifying potential risks</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6" name="Rectangle: Rounded Corners 15">
            <a:extLst>
              <a:ext uri="{FF2B5EF4-FFF2-40B4-BE49-F238E27FC236}">
                <a16:creationId xmlns:a16="http://schemas.microsoft.com/office/drawing/2014/main" id="{A9906B0E-9C28-731D-8D8A-622F7438073D}"/>
              </a:ext>
            </a:extLst>
          </p:cNvPr>
          <p:cNvSpPr/>
          <p:nvPr/>
        </p:nvSpPr>
        <p:spPr>
          <a:xfrm>
            <a:off x="6511605" y="2157717"/>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b) Analyzing the likelihood and impact of risks.</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7" name="Rectangle: Rounded Corners 16">
            <a:extLst>
              <a:ext uri="{FF2B5EF4-FFF2-40B4-BE49-F238E27FC236}">
                <a16:creationId xmlns:a16="http://schemas.microsoft.com/office/drawing/2014/main" id="{32BFCE06-E7A7-A621-69D5-A10E0ADD8B9F}"/>
              </a:ext>
            </a:extLst>
          </p:cNvPr>
          <p:cNvSpPr/>
          <p:nvPr/>
        </p:nvSpPr>
        <p:spPr>
          <a:xfrm>
            <a:off x="6511605" y="3924113"/>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d) Evaluating the effectiveness of risk responses.</a:t>
            </a:r>
            <a:endParaRPr kumimoji="0" lang="en-US"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8" name="Rectangle: Rounded Corners 17">
            <a:extLst>
              <a:ext uri="{FF2B5EF4-FFF2-40B4-BE49-F238E27FC236}">
                <a16:creationId xmlns:a16="http://schemas.microsoft.com/office/drawing/2014/main" id="{BEB353FC-778C-B556-6B47-F6F421F548AE}"/>
              </a:ext>
            </a:extLst>
          </p:cNvPr>
          <p:cNvSpPr/>
          <p:nvPr/>
        </p:nvSpPr>
        <p:spPr>
          <a:xfrm>
            <a:off x="781368" y="3907523"/>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c) Developing audit procedures. </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19" name="Graphic 18" descr="Questions with solid fill">
            <a:extLst>
              <a:ext uri="{FF2B5EF4-FFF2-40B4-BE49-F238E27FC236}">
                <a16:creationId xmlns:a16="http://schemas.microsoft.com/office/drawing/2014/main" id="{D85B9560-8315-B056-A6DC-580B5FB344E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349286" y="3048089"/>
            <a:ext cx="914400" cy="914400"/>
          </a:xfrm>
          <a:prstGeom prst="rect">
            <a:avLst/>
          </a:prstGeom>
        </p:spPr>
      </p:pic>
    </p:spTree>
    <p:extLst>
      <p:ext uri="{BB962C8B-B14F-4D97-AF65-F5344CB8AC3E}">
        <p14:creationId xmlns:p14="http://schemas.microsoft.com/office/powerpoint/2010/main" val="4181478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3FC8D-03DE-C498-A7AF-8B8F6E8A9E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17BDF5-A158-B250-21BE-AA522E457AC1}"/>
              </a:ext>
            </a:extLst>
          </p:cNvPr>
          <p:cNvSpPr>
            <a:spLocks noGrp="1"/>
          </p:cNvSpPr>
          <p:nvPr>
            <p:ph type="title"/>
          </p:nvPr>
        </p:nvSpPr>
        <p:spPr>
          <a:xfrm>
            <a:off x="664633" y="484094"/>
            <a:ext cx="10075084" cy="1116106"/>
          </a:xfrm>
        </p:spPr>
        <p:txBody>
          <a:bodyPr anchor="t">
            <a:normAutofit fontScale="90000"/>
          </a:bodyPr>
          <a:lstStyle/>
          <a:p>
            <a:pPr rtl="0">
              <a:spcBef>
                <a:spcPts val="1200"/>
              </a:spcBef>
              <a:spcAft>
                <a:spcPts val="1200"/>
              </a:spcAft>
            </a:pPr>
            <a:r>
              <a:rPr lang="en-US" b="1" i="0" u="none" strike="noStrike" dirty="0">
                <a:solidFill>
                  <a:srgbClr val="000000"/>
                </a:solidFill>
                <a:effectLst/>
                <a:latin typeface="Georgia" panose="02040502050405020303" pitchFamily="18" charset="0"/>
              </a:rPr>
              <a:t>Question (3</a:t>
            </a:r>
            <a:r>
              <a:rPr lang="en-US" b="1" dirty="0">
                <a:solidFill>
                  <a:srgbClr val="000000"/>
                </a:solidFill>
                <a:latin typeface="Georgia" panose="02040502050405020303" pitchFamily="18" charset="0"/>
              </a:rPr>
              <a:t>) </a:t>
            </a:r>
            <a:r>
              <a:rPr lang="en-GB" b="1" i="0" u="none" strike="noStrike" dirty="0">
                <a:solidFill>
                  <a:srgbClr val="000000"/>
                </a:solidFill>
                <a:effectLst/>
                <a:latin typeface="Georgia" panose="02040502050405020303" pitchFamily="18" charset="0"/>
              </a:rPr>
              <a:t>How does internal audit prioritize audits in a risk-based approach?</a:t>
            </a:r>
            <a:r>
              <a:rPr lang="en-US" b="1" i="0" u="none" strike="noStrike" dirty="0">
                <a:solidFill>
                  <a:srgbClr val="000000"/>
                </a:solidFill>
                <a:effectLst/>
                <a:latin typeface="Georgia" panose="02040502050405020303" pitchFamily="18" charset="0"/>
              </a:rPr>
              <a:t>  </a:t>
            </a:r>
            <a:endParaRPr lang="en-US" b="0" dirty="0">
              <a:effectLst/>
              <a:latin typeface="Georgia" panose="02040502050405020303" pitchFamily="18" charset="0"/>
            </a:endParaRPr>
          </a:p>
        </p:txBody>
      </p:sp>
      <p:sp>
        <p:nvSpPr>
          <p:cNvPr id="4" name="Footer Placeholder 3">
            <a:extLst>
              <a:ext uri="{FF2B5EF4-FFF2-40B4-BE49-F238E27FC236}">
                <a16:creationId xmlns:a16="http://schemas.microsoft.com/office/drawing/2014/main" id="{F6AE18B3-58E0-0B08-5DCE-CCA16214F43D}"/>
              </a:ext>
            </a:extLst>
          </p:cNvPr>
          <p:cNvSpPr>
            <a:spLocks noGrp="1"/>
          </p:cNvSpPr>
          <p:nvPr>
            <p:ph type="ftr" sz="quarter" idx="11"/>
          </p:nvPr>
        </p:nvSpPr>
        <p:spPr>
          <a:xfrm>
            <a:off x="268941" y="6423586"/>
            <a:ext cx="8163859" cy="365125"/>
          </a:xfrm>
        </p:spPr>
        <p:txBody>
          <a:bodyPr anchor="ctr">
            <a:normAutofit/>
          </a:bodyPr>
          <a:lstStyle/>
          <a:p>
            <a:pPr>
              <a:spcAft>
                <a:spcPts val="600"/>
              </a:spcAft>
            </a:pPr>
            <a:r>
              <a:rPr lang="en-US" dirty="0"/>
              <a:t>Confidential</a:t>
            </a:r>
          </a:p>
        </p:txBody>
      </p:sp>
      <p:sp>
        <p:nvSpPr>
          <p:cNvPr id="5" name="Slide Number Placeholder 4">
            <a:extLst>
              <a:ext uri="{FF2B5EF4-FFF2-40B4-BE49-F238E27FC236}">
                <a16:creationId xmlns:a16="http://schemas.microsoft.com/office/drawing/2014/main" id="{5E80E221-9286-365E-39CF-DF6EB9D7E959}"/>
              </a:ext>
            </a:extLst>
          </p:cNvPr>
          <p:cNvSpPr>
            <a:spLocks noGrp="1"/>
          </p:cNvSpPr>
          <p:nvPr>
            <p:ph type="sldNum" sz="quarter" idx="12"/>
          </p:nvPr>
        </p:nvSpPr>
        <p:spPr>
          <a:xfrm>
            <a:off x="11074400" y="242235"/>
            <a:ext cx="738717" cy="365125"/>
          </a:xfrm>
        </p:spPr>
        <p:txBody>
          <a:bodyPr anchor="ctr">
            <a:normAutofit/>
          </a:bodyPr>
          <a:lstStyle/>
          <a:p>
            <a:pPr>
              <a:spcAft>
                <a:spcPts val="600"/>
              </a:spcAft>
            </a:pPr>
            <a:fld id="{2B2B425A-A19B-3741-A70E-02B39884F94B}" type="slidenum">
              <a:rPr lang="en-US" smtClean="0"/>
              <a:pPr>
                <a:spcAft>
                  <a:spcPts val="600"/>
                </a:spcAft>
              </a:pPr>
              <a:t>57</a:t>
            </a:fld>
            <a:endParaRPr lang="en-US" dirty="0"/>
          </a:p>
        </p:txBody>
      </p:sp>
      <p:sp>
        <p:nvSpPr>
          <p:cNvPr id="10" name="Rectangle: Rounded Corners 9">
            <a:extLst>
              <a:ext uri="{FF2B5EF4-FFF2-40B4-BE49-F238E27FC236}">
                <a16:creationId xmlns:a16="http://schemas.microsoft.com/office/drawing/2014/main" id="{718754BA-4848-B0BD-F423-86D40DBDE31C}"/>
              </a:ext>
            </a:extLst>
          </p:cNvPr>
          <p:cNvSpPr/>
          <p:nvPr/>
        </p:nvSpPr>
        <p:spPr>
          <a:xfrm>
            <a:off x="781368" y="2157717"/>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a) Identifying potential risks</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6" name="Rectangle: Rounded Corners 15">
            <a:extLst>
              <a:ext uri="{FF2B5EF4-FFF2-40B4-BE49-F238E27FC236}">
                <a16:creationId xmlns:a16="http://schemas.microsoft.com/office/drawing/2014/main" id="{155EB21F-0406-816E-21C0-B7207854DD6B}"/>
              </a:ext>
            </a:extLst>
          </p:cNvPr>
          <p:cNvSpPr/>
          <p:nvPr/>
        </p:nvSpPr>
        <p:spPr>
          <a:xfrm>
            <a:off x="6511605" y="2157717"/>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b) Analyzing the likelihood and impact of risks.</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7" name="Rectangle: Rounded Corners 16">
            <a:extLst>
              <a:ext uri="{FF2B5EF4-FFF2-40B4-BE49-F238E27FC236}">
                <a16:creationId xmlns:a16="http://schemas.microsoft.com/office/drawing/2014/main" id="{4E18CDD1-42F9-4BCB-BF6D-9772AF774754}"/>
              </a:ext>
            </a:extLst>
          </p:cNvPr>
          <p:cNvSpPr/>
          <p:nvPr/>
        </p:nvSpPr>
        <p:spPr>
          <a:xfrm>
            <a:off x="6511605" y="3924113"/>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d) Evaluating the effectiveness of risk responses.</a:t>
            </a:r>
            <a:endParaRPr kumimoji="0" lang="en-US"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8" name="Rectangle: Rounded Corners 17">
            <a:extLst>
              <a:ext uri="{FF2B5EF4-FFF2-40B4-BE49-F238E27FC236}">
                <a16:creationId xmlns:a16="http://schemas.microsoft.com/office/drawing/2014/main" id="{B3B82031-D769-BADF-2145-3A4A171A5E49}"/>
              </a:ext>
            </a:extLst>
          </p:cNvPr>
          <p:cNvSpPr/>
          <p:nvPr/>
        </p:nvSpPr>
        <p:spPr>
          <a:xfrm>
            <a:off x="781368" y="3907523"/>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c) Developing audit procedures. </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19" name="Graphic 18" descr="Questions with solid fill">
            <a:extLst>
              <a:ext uri="{FF2B5EF4-FFF2-40B4-BE49-F238E27FC236}">
                <a16:creationId xmlns:a16="http://schemas.microsoft.com/office/drawing/2014/main" id="{A6DFAE3D-2798-ADD4-ABE7-57DD3BBE2E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349286" y="3048089"/>
            <a:ext cx="914400" cy="914400"/>
          </a:xfrm>
          <a:prstGeom prst="rect">
            <a:avLst/>
          </a:prstGeom>
        </p:spPr>
      </p:pic>
    </p:spTree>
    <p:extLst>
      <p:ext uri="{BB962C8B-B14F-4D97-AF65-F5344CB8AC3E}">
        <p14:creationId xmlns:p14="http://schemas.microsoft.com/office/powerpoint/2010/main" val="22017291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CB2FF-4DFA-232E-E125-815AE81A2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29D4EC-8D74-B518-839E-7378CBFD74C1}"/>
              </a:ext>
            </a:extLst>
          </p:cNvPr>
          <p:cNvSpPr>
            <a:spLocks noGrp="1"/>
          </p:cNvSpPr>
          <p:nvPr>
            <p:ph type="title"/>
          </p:nvPr>
        </p:nvSpPr>
        <p:spPr>
          <a:xfrm>
            <a:off x="664633" y="484094"/>
            <a:ext cx="10075084" cy="1116106"/>
          </a:xfrm>
        </p:spPr>
        <p:txBody>
          <a:bodyPr anchor="t">
            <a:normAutofit fontScale="90000"/>
          </a:bodyPr>
          <a:lstStyle/>
          <a:p>
            <a:pPr>
              <a:spcBef>
                <a:spcPts val="1200"/>
              </a:spcBef>
              <a:spcAft>
                <a:spcPts val="1200"/>
              </a:spcAft>
            </a:pPr>
            <a:r>
              <a:rPr lang="en-US" b="1" i="0" u="none" strike="noStrike" dirty="0">
                <a:solidFill>
                  <a:srgbClr val="000000"/>
                </a:solidFill>
                <a:effectLst/>
                <a:latin typeface="Georgia" panose="02040502050405020303" pitchFamily="18" charset="0"/>
              </a:rPr>
              <a:t>Question (4</a:t>
            </a:r>
            <a:r>
              <a:rPr lang="en-US" b="1" dirty="0">
                <a:solidFill>
                  <a:srgbClr val="000000"/>
                </a:solidFill>
                <a:latin typeface="Georgia" panose="02040502050405020303" pitchFamily="18" charset="0"/>
              </a:rPr>
              <a:t>) </a:t>
            </a:r>
            <a:r>
              <a:rPr lang="en-GB" b="1" i="0" u="none" strike="noStrike" dirty="0">
                <a:solidFill>
                  <a:srgbClr val="000000"/>
                </a:solidFill>
                <a:effectLst/>
                <a:latin typeface="Georgia" panose="02040502050405020303" pitchFamily="18" charset="0"/>
              </a:rPr>
              <a:t>Which of the following is an example of an emerging risk that internal audit should consider?</a:t>
            </a:r>
            <a:r>
              <a:rPr lang="en-US" b="1" i="0" u="none" strike="noStrike" dirty="0">
                <a:solidFill>
                  <a:srgbClr val="000000"/>
                </a:solidFill>
                <a:effectLst/>
                <a:latin typeface="Georgia" panose="02040502050405020303" pitchFamily="18" charset="0"/>
              </a:rPr>
              <a:t>  </a:t>
            </a:r>
            <a:r>
              <a:rPr lang="en-US" b="0" dirty="0">
                <a:effectLst/>
                <a:latin typeface="Georgia" panose="02040502050405020303" pitchFamily="18" charset="0"/>
              </a:rPr>
              <a:t/>
            </a:r>
            <a:br>
              <a:rPr lang="en-US" b="0" dirty="0">
                <a:effectLst/>
                <a:latin typeface="Georgia" panose="02040502050405020303" pitchFamily="18" charset="0"/>
              </a:rPr>
            </a:br>
            <a:r>
              <a:rPr lang="en-US" b="1" i="0" u="none" strike="noStrike" dirty="0">
                <a:solidFill>
                  <a:srgbClr val="000000"/>
                </a:solidFill>
                <a:effectLst/>
                <a:latin typeface="Georgia" panose="02040502050405020303" pitchFamily="18" charset="0"/>
              </a:rPr>
              <a:t>  </a:t>
            </a:r>
            <a:endParaRPr lang="en-US" b="0" dirty="0">
              <a:effectLst/>
              <a:latin typeface="Georgia" panose="02040502050405020303" pitchFamily="18" charset="0"/>
            </a:endParaRPr>
          </a:p>
        </p:txBody>
      </p:sp>
      <p:sp>
        <p:nvSpPr>
          <p:cNvPr id="4" name="Footer Placeholder 3">
            <a:extLst>
              <a:ext uri="{FF2B5EF4-FFF2-40B4-BE49-F238E27FC236}">
                <a16:creationId xmlns:a16="http://schemas.microsoft.com/office/drawing/2014/main" id="{C57D93C7-F863-264F-553A-F4AD08B84C89}"/>
              </a:ext>
            </a:extLst>
          </p:cNvPr>
          <p:cNvSpPr>
            <a:spLocks noGrp="1"/>
          </p:cNvSpPr>
          <p:nvPr>
            <p:ph type="ftr" sz="quarter" idx="11"/>
          </p:nvPr>
        </p:nvSpPr>
        <p:spPr>
          <a:xfrm>
            <a:off x="268941" y="6423586"/>
            <a:ext cx="8163859" cy="365125"/>
          </a:xfrm>
        </p:spPr>
        <p:txBody>
          <a:bodyPr anchor="ctr">
            <a:normAutofit/>
          </a:bodyPr>
          <a:lstStyle/>
          <a:p>
            <a:pPr>
              <a:spcAft>
                <a:spcPts val="600"/>
              </a:spcAft>
            </a:pPr>
            <a:r>
              <a:rPr lang="en-US" dirty="0"/>
              <a:t>Confidential</a:t>
            </a:r>
          </a:p>
        </p:txBody>
      </p:sp>
      <p:sp>
        <p:nvSpPr>
          <p:cNvPr id="5" name="Slide Number Placeholder 4">
            <a:extLst>
              <a:ext uri="{FF2B5EF4-FFF2-40B4-BE49-F238E27FC236}">
                <a16:creationId xmlns:a16="http://schemas.microsoft.com/office/drawing/2014/main" id="{E406CC85-24D4-F0F9-DDA5-B290B621B113}"/>
              </a:ext>
            </a:extLst>
          </p:cNvPr>
          <p:cNvSpPr>
            <a:spLocks noGrp="1"/>
          </p:cNvSpPr>
          <p:nvPr>
            <p:ph type="sldNum" sz="quarter" idx="12"/>
          </p:nvPr>
        </p:nvSpPr>
        <p:spPr>
          <a:xfrm>
            <a:off x="11074400" y="242235"/>
            <a:ext cx="738717" cy="365125"/>
          </a:xfrm>
        </p:spPr>
        <p:txBody>
          <a:bodyPr anchor="ctr">
            <a:normAutofit/>
          </a:bodyPr>
          <a:lstStyle/>
          <a:p>
            <a:pPr>
              <a:spcAft>
                <a:spcPts val="600"/>
              </a:spcAft>
            </a:pPr>
            <a:fld id="{2B2B425A-A19B-3741-A70E-02B39884F94B}" type="slidenum">
              <a:rPr lang="en-US" smtClean="0"/>
              <a:pPr>
                <a:spcAft>
                  <a:spcPts val="600"/>
                </a:spcAft>
              </a:pPr>
              <a:t>58</a:t>
            </a:fld>
            <a:endParaRPr lang="en-US" dirty="0"/>
          </a:p>
        </p:txBody>
      </p:sp>
      <p:sp>
        <p:nvSpPr>
          <p:cNvPr id="3" name="Rectangle: Rounded Corners 2">
            <a:extLst>
              <a:ext uri="{FF2B5EF4-FFF2-40B4-BE49-F238E27FC236}">
                <a16:creationId xmlns:a16="http://schemas.microsoft.com/office/drawing/2014/main" id="{024B9796-7392-2858-87A3-302118DA8A58}"/>
              </a:ext>
            </a:extLst>
          </p:cNvPr>
          <p:cNvSpPr/>
          <p:nvPr/>
        </p:nvSpPr>
        <p:spPr>
          <a:xfrm>
            <a:off x="848745" y="2725608"/>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a) </a:t>
            </a:r>
            <a:r>
              <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Cybersecurity threats</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6" name="Rectangle: Rounded Corners 5">
            <a:extLst>
              <a:ext uri="{FF2B5EF4-FFF2-40B4-BE49-F238E27FC236}">
                <a16:creationId xmlns:a16="http://schemas.microsoft.com/office/drawing/2014/main" id="{63C366C6-2144-D762-AA8D-10D49FCD2331}"/>
              </a:ext>
            </a:extLst>
          </p:cNvPr>
          <p:cNvSpPr/>
          <p:nvPr/>
        </p:nvSpPr>
        <p:spPr>
          <a:xfrm>
            <a:off x="6578982" y="2725608"/>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b) Changes in government regulations</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7" name="Rectangle: Rounded Corners 6">
            <a:extLst>
              <a:ext uri="{FF2B5EF4-FFF2-40B4-BE49-F238E27FC236}">
                <a16:creationId xmlns:a16="http://schemas.microsoft.com/office/drawing/2014/main" id="{E16BC2DB-487B-6D6C-C87A-B58533BE4E86}"/>
              </a:ext>
            </a:extLst>
          </p:cNvPr>
          <p:cNvSpPr/>
          <p:nvPr/>
        </p:nvSpPr>
        <p:spPr>
          <a:xfrm>
            <a:off x="848745" y="4475414"/>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c) </a:t>
            </a:r>
            <a:r>
              <a:rPr kumimoji="0" lang="en-GB"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Disruptions to the supply chain</a:t>
            </a:r>
            <a:r>
              <a:rPr kumimoji="0" lang="en-IN"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 </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8" name="Graphic 7" descr="Questions with solid fill">
            <a:extLst>
              <a:ext uri="{FF2B5EF4-FFF2-40B4-BE49-F238E27FC236}">
                <a16:creationId xmlns:a16="http://schemas.microsoft.com/office/drawing/2014/main" id="{86593C97-719D-0A91-1F7E-9822663712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416663" y="3615980"/>
            <a:ext cx="914400" cy="914400"/>
          </a:xfrm>
          <a:prstGeom prst="rect">
            <a:avLst/>
          </a:prstGeom>
        </p:spPr>
      </p:pic>
      <p:sp>
        <p:nvSpPr>
          <p:cNvPr id="11" name="Rectangle: Rounded Corners 10">
            <a:extLst>
              <a:ext uri="{FF2B5EF4-FFF2-40B4-BE49-F238E27FC236}">
                <a16:creationId xmlns:a16="http://schemas.microsoft.com/office/drawing/2014/main" id="{4ED78185-9B4A-6E5B-25EF-9382D81049C4}"/>
              </a:ext>
            </a:extLst>
          </p:cNvPr>
          <p:cNvSpPr/>
          <p:nvPr/>
        </p:nvSpPr>
        <p:spPr>
          <a:xfrm>
            <a:off x="6578982" y="4492004"/>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d) All of the above</a:t>
            </a:r>
            <a:endParaRPr kumimoji="0" lang="en-US"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57083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7BD8F-C058-A318-DF03-DB3A12705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BA781-2641-79AA-9B7A-6F53691E5C66}"/>
              </a:ext>
            </a:extLst>
          </p:cNvPr>
          <p:cNvSpPr>
            <a:spLocks noGrp="1"/>
          </p:cNvSpPr>
          <p:nvPr>
            <p:ph type="title"/>
          </p:nvPr>
        </p:nvSpPr>
        <p:spPr>
          <a:xfrm>
            <a:off x="664633" y="484094"/>
            <a:ext cx="10075084" cy="1116106"/>
          </a:xfrm>
        </p:spPr>
        <p:txBody>
          <a:bodyPr anchor="t">
            <a:normAutofit fontScale="90000"/>
          </a:bodyPr>
          <a:lstStyle/>
          <a:p>
            <a:pPr>
              <a:spcBef>
                <a:spcPts val="1200"/>
              </a:spcBef>
              <a:spcAft>
                <a:spcPts val="1200"/>
              </a:spcAft>
            </a:pPr>
            <a:r>
              <a:rPr lang="en-US" b="1" i="0" u="none" strike="noStrike" dirty="0">
                <a:solidFill>
                  <a:srgbClr val="000000"/>
                </a:solidFill>
                <a:effectLst/>
                <a:latin typeface="Georgia" panose="02040502050405020303" pitchFamily="18" charset="0"/>
              </a:rPr>
              <a:t>Question (5</a:t>
            </a:r>
            <a:r>
              <a:rPr lang="en-US" b="1" dirty="0">
                <a:solidFill>
                  <a:srgbClr val="000000"/>
                </a:solidFill>
                <a:latin typeface="Georgia" panose="02040502050405020303" pitchFamily="18" charset="0"/>
              </a:rPr>
              <a:t>) </a:t>
            </a:r>
            <a:r>
              <a:rPr lang="en-GB" sz="3600" b="1" i="0" u="none" strike="noStrike" dirty="0">
                <a:solidFill>
                  <a:srgbClr val="000000"/>
                </a:solidFill>
                <a:effectLst/>
                <a:latin typeface="Georgia" panose="02040502050405020303" pitchFamily="18" charset="0"/>
              </a:rPr>
              <a:t>How can data analytics be used to enhance the risk-based internal audit process?</a:t>
            </a:r>
            <a:r>
              <a:rPr lang="en-US" b="0" dirty="0">
                <a:effectLst/>
                <a:latin typeface="Georgia" panose="02040502050405020303" pitchFamily="18" charset="0"/>
              </a:rPr>
              <a:t/>
            </a:r>
            <a:br>
              <a:rPr lang="en-US" b="0" dirty="0">
                <a:effectLst/>
                <a:latin typeface="Georgia" panose="02040502050405020303" pitchFamily="18" charset="0"/>
              </a:rPr>
            </a:br>
            <a:r>
              <a:rPr lang="en-US" b="1" i="0" u="none" strike="noStrike" dirty="0">
                <a:solidFill>
                  <a:srgbClr val="000000"/>
                </a:solidFill>
                <a:effectLst/>
                <a:latin typeface="Georgia" panose="02040502050405020303" pitchFamily="18" charset="0"/>
              </a:rPr>
              <a:t>  </a:t>
            </a:r>
            <a:endParaRPr lang="en-US" b="0" dirty="0">
              <a:effectLst/>
              <a:latin typeface="Georgia" panose="02040502050405020303" pitchFamily="18" charset="0"/>
            </a:endParaRPr>
          </a:p>
        </p:txBody>
      </p:sp>
      <p:sp>
        <p:nvSpPr>
          <p:cNvPr id="4" name="Footer Placeholder 3">
            <a:extLst>
              <a:ext uri="{FF2B5EF4-FFF2-40B4-BE49-F238E27FC236}">
                <a16:creationId xmlns:a16="http://schemas.microsoft.com/office/drawing/2014/main" id="{36E4D152-A9FA-28C8-D806-F7F11E525854}"/>
              </a:ext>
            </a:extLst>
          </p:cNvPr>
          <p:cNvSpPr>
            <a:spLocks noGrp="1"/>
          </p:cNvSpPr>
          <p:nvPr>
            <p:ph type="ftr" sz="quarter" idx="11"/>
          </p:nvPr>
        </p:nvSpPr>
        <p:spPr>
          <a:xfrm>
            <a:off x="268941" y="6423586"/>
            <a:ext cx="8163859" cy="365125"/>
          </a:xfrm>
        </p:spPr>
        <p:txBody>
          <a:bodyPr anchor="ctr">
            <a:normAutofit/>
          </a:bodyPr>
          <a:lstStyle/>
          <a:p>
            <a:pPr>
              <a:spcAft>
                <a:spcPts val="600"/>
              </a:spcAft>
            </a:pPr>
            <a:r>
              <a:rPr lang="en-US" dirty="0"/>
              <a:t>Confidential</a:t>
            </a:r>
          </a:p>
        </p:txBody>
      </p:sp>
      <p:sp>
        <p:nvSpPr>
          <p:cNvPr id="5" name="Slide Number Placeholder 4">
            <a:extLst>
              <a:ext uri="{FF2B5EF4-FFF2-40B4-BE49-F238E27FC236}">
                <a16:creationId xmlns:a16="http://schemas.microsoft.com/office/drawing/2014/main" id="{9DF4BB0E-9F08-1BAB-3B15-139FCFAA23C7}"/>
              </a:ext>
            </a:extLst>
          </p:cNvPr>
          <p:cNvSpPr>
            <a:spLocks noGrp="1"/>
          </p:cNvSpPr>
          <p:nvPr>
            <p:ph type="sldNum" sz="quarter" idx="12"/>
          </p:nvPr>
        </p:nvSpPr>
        <p:spPr>
          <a:xfrm>
            <a:off x="11074400" y="242235"/>
            <a:ext cx="738717" cy="365125"/>
          </a:xfrm>
        </p:spPr>
        <p:txBody>
          <a:bodyPr anchor="ctr">
            <a:normAutofit/>
          </a:bodyPr>
          <a:lstStyle/>
          <a:p>
            <a:pPr>
              <a:spcAft>
                <a:spcPts val="600"/>
              </a:spcAft>
            </a:pPr>
            <a:fld id="{2B2B425A-A19B-3741-A70E-02B39884F94B}" type="slidenum">
              <a:rPr lang="en-US" smtClean="0"/>
              <a:pPr>
                <a:spcAft>
                  <a:spcPts val="600"/>
                </a:spcAft>
              </a:pPr>
              <a:t>59</a:t>
            </a:fld>
            <a:endParaRPr lang="en-US" dirty="0"/>
          </a:p>
        </p:txBody>
      </p:sp>
      <p:sp>
        <p:nvSpPr>
          <p:cNvPr id="15" name="Rectangle: Rounded Corners 14">
            <a:extLst>
              <a:ext uri="{FF2B5EF4-FFF2-40B4-BE49-F238E27FC236}">
                <a16:creationId xmlns:a16="http://schemas.microsoft.com/office/drawing/2014/main" id="{BB946AA7-8ED5-8CCF-84FE-2F90B2834A3B}"/>
              </a:ext>
            </a:extLst>
          </p:cNvPr>
          <p:cNvSpPr/>
          <p:nvPr/>
        </p:nvSpPr>
        <p:spPr>
          <a:xfrm>
            <a:off x="887246" y="2263595"/>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a) </a:t>
            </a:r>
            <a:r>
              <a:rPr kumimoji="0" lang="en-GB"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By automating repetitive tasks and freeing up auditors for more complex analysis</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6" name="Rectangle: Rounded Corners 15">
            <a:extLst>
              <a:ext uri="{FF2B5EF4-FFF2-40B4-BE49-F238E27FC236}">
                <a16:creationId xmlns:a16="http://schemas.microsoft.com/office/drawing/2014/main" id="{7F7F73EA-0A3D-C51E-7EA6-BF2592CAA67F}"/>
              </a:ext>
            </a:extLst>
          </p:cNvPr>
          <p:cNvSpPr/>
          <p:nvPr/>
        </p:nvSpPr>
        <p:spPr>
          <a:xfrm>
            <a:off x="6617483" y="2263595"/>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b) </a:t>
            </a:r>
            <a:r>
              <a:rPr kumimoji="0" lang="en-GB"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By identifying anomalies and trends that may indicate fraud or errors</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7" name="Rectangle: Rounded Corners 16">
            <a:extLst>
              <a:ext uri="{FF2B5EF4-FFF2-40B4-BE49-F238E27FC236}">
                <a16:creationId xmlns:a16="http://schemas.microsoft.com/office/drawing/2014/main" id="{103D4B8B-3926-75AE-F71F-70EA74AACE91}"/>
              </a:ext>
            </a:extLst>
          </p:cNvPr>
          <p:cNvSpPr/>
          <p:nvPr/>
        </p:nvSpPr>
        <p:spPr>
          <a:xfrm>
            <a:off x="6617483" y="4029991"/>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d) All of the above</a:t>
            </a:r>
            <a:endParaRPr kumimoji="0" lang="en-US"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8" name="Rectangle: Rounded Corners 17">
            <a:extLst>
              <a:ext uri="{FF2B5EF4-FFF2-40B4-BE49-F238E27FC236}">
                <a16:creationId xmlns:a16="http://schemas.microsoft.com/office/drawing/2014/main" id="{D9F0C4CC-64D5-5C60-77A1-2D8A63EEFFA5}"/>
              </a:ext>
            </a:extLst>
          </p:cNvPr>
          <p:cNvSpPr/>
          <p:nvPr/>
        </p:nvSpPr>
        <p:spPr>
          <a:xfrm>
            <a:off x="887246" y="4013401"/>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c) </a:t>
            </a:r>
            <a:r>
              <a:rPr kumimoji="0" lang="en-GB"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By providing real-time insights into organizational risks</a:t>
            </a:r>
            <a:r>
              <a:rPr kumimoji="0" lang="en-IN"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 </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19" name="Graphic 18" descr="Questions with solid fill">
            <a:extLst>
              <a:ext uri="{FF2B5EF4-FFF2-40B4-BE49-F238E27FC236}">
                <a16:creationId xmlns:a16="http://schemas.microsoft.com/office/drawing/2014/main" id="{B90A16D6-9AFE-CE3F-76CE-CC302C1445B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455164" y="3153967"/>
            <a:ext cx="914400" cy="914400"/>
          </a:xfrm>
          <a:prstGeom prst="rect">
            <a:avLst/>
          </a:prstGeom>
        </p:spPr>
      </p:pic>
    </p:spTree>
    <p:extLst>
      <p:ext uri="{BB962C8B-B14F-4D97-AF65-F5344CB8AC3E}">
        <p14:creationId xmlns:p14="http://schemas.microsoft.com/office/powerpoint/2010/main" val="368870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36F8E-F8FA-3BD8-1FBF-D6AAC6F77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AB43EA-7562-55AC-E2B2-1BCFD759B43C}"/>
              </a:ext>
            </a:extLst>
          </p:cNvPr>
          <p:cNvSpPr>
            <a:spLocks noGrp="1"/>
          </p:cNvSpPr>
          <p:nvPr>
            <p:ph type="title"/>
          </p:nvPr>
        </p:nvSpPr>
        <p:spPr>
          <a:xfrm>
            <a:off x="664633" y="484094"/>
            <a:ext cx="10075084" cy="1116106"/>
          </a:xfrm>
        </p:spPr>
        <p:txBody>
          <a:bodyPr anchor="t">
            <a:normAutofit/>
          </a:bodyPr>
          <a:lstStyle/>
          <a:p>
            <a:r>
              <a:rPr lang="en-US" dirty="0">
                <a:solidFill>
                  <a:srgbClr val="000000"/>
                </a:solidFill>
                <a:latin typeface="Georgia" panose="02040502050405020303" pitchFamily="18" charset="0"/>
              </a:rPr>
              <a:t>Why Risk based Internal Audit?</a:t>
            </a:r>
          </a:p>
        </p:txBody>
      </p:sp>
      <p:sp>
        <p:nvSpPr>
          <p:cNvPr id="3" name="Content Placeholder 2">
            <a:extLst>
              <a:ext uri="{FF2B5EF4-FFF2-40B4-BE49-F238E27FC236}">
                <a16:creationId xmlns:a16="http://schemas.microsoft.com/office/drawing/2014/main" id="{4C5F2BBE-0254-E621-5FF7-74B6F9260664}"/>
              </a:ext>
            </a:extLst>
          </p:cNvPr>
          <p:cNvSpPr>
            <a:spLocks noGrp="1"/>
          </p:cNvSpPr>
          <p:nvPr>
            <p:ph sz="half" idx="1"/>
          </p:nvPr>
        </p:nvSpPr>
        <p:spPr>
          <a:xfrm>
            <a:off x="665294" y="1871853"/>
            <a:ext cx="6791419" cy="4180604"/>
          </a:xfrm>
        </p:spPr>
        <p:txBody>
          <a:bodyPr>
            <a:noAutofit/>
          </a:bodyPr>
          <a:lstStyle/>
          <a:p>
            <a:pPr>
              <a:lnSpc>
                <a:spcPct val="90000"/>
              </a:lnSpc>
            </a:pPr>
            <a:r>
              <a:rPr lang="en-US" b="1" i="0" u="sng" dirty="0">
                <a:solidFill>
                  <a:srgbClr val="000000"/>
                </a:solidFill>
                <a:effectLst/>
                <a:latin typeface="Georgia" panose="02040502050405020303" pitchFamily="18" charset="0"/>
              </a:rPr>
              <a:t>The Evolution of Internal Audit: </a:t>
            </a:r>
            <a:r>
              <a:rPr lang="en-US" b="0" i="0" u="none" strike="noStrike" dirty="0">
                <a:solidFill>
                  <a:srgbClr val="000000"/>
                </a:solidFill>
                <a:effectLst/>
                <a:latin typeface="Georgia" panose="02040502050405020303" pitchFamily="18" charset="0"/>
              </a:rPr>
              <a:t>shift from traditional, compliance-focused audits to a more dynamic, risk-based approach.</a:t>
            </a:r>
          </a:p>
          <a:p>
            <a:pPr>
              <a:lnSpc>
                <a:spcPct val="90000"/>
              </a:lnSpc>
            </a:pPr>
            <a:r>
              <a:rPr lang="en-US" b="1" u="sng" dirty="0">
                <a:solidFill>
                  <a:srgbClr val="000000"/>
                </a:solidFill>
                <a:latin typeface="Georgia" panose="02040502050405020303" pitchFamily="18" charset="0"/>
              </a:rPr>
              <a:t>Benefits of RBIA:</a:t>
            </a:r>
            <a:r>
              <a:rPr lang="en-US" dirty="0">
                <a:solidFill>
                  <a:srgbClr val="000000"/>
                </a:solidFill>
                <a:latin typeface="Georgia" panose="02040502050405020303" pitchFamily="18" charset="0"/>
              </a:rPr>
              <a:t> </a:t>
            </a:r>
          </a:p>
          <a:p>
            <a:pPr marL="457200" rtl="0" fontAlgn="base">
              <a:lnSpc>
                <a:spcPct val="90000"/>
              </a:lnSpc>
              <a:spcBef>
                <a:spcPts val="1200"/>
              </a:spcBef>
              <a:buFont typeface="Arial" panose="020B0604020202020204" pitchFamily="34" charset="0"/>
              <a:buChar char="•"/>
            </a:pPr>
            <a:r>
              <a:rPr lang="en-US" b="1" i="0" u="none" strike="noStrike" dirty="0">
                <a:solidFill>
                  <a:srgbClr val="000000"/>
                </a:solidFill>
                <a:effectLst/>
                <a:latin typeface="Georgia" panose="02040502050405020303" pitchFamily="18" charset="0"/>
              </a:rPr>
              <a:t>Efficiency:</a:t>
            </a:r>
            <a:r>
              <a:rPr lang="en-US" b="0" i="0" u="none" strike="noStrike" dirty="0">
                <a:solidFill>
                  <a:srgbClr val="000000"/>
                </a:solidFill>
                <a:effectLst/>
                <a:latin typeface="Georgia" panose="02040502050405020303" pitchFamily="18" charset="0"/>
              </a:rPr>
              <a:t> Focusing resources on the areas of greatest risk.</a:t>
            </a:r>
          </a:p>
          <a:p>
            <a:pPr marL="457200" rtl="0" fontAlgn="base">
              <a:lnSpc>
                <a:spcPct val="90000"/>
              </a:lnSpc>
              <a:buFont typeface="Arial" panose="020B0604020202020204" pitchFamily="34" charset="0"/>
              <a:buChar char="•"/>
            </a:pPr>
            <a:r>
              <a:rPr lang="en-US" b="1" i="0" u="none" strike="noStrike" dirty="0">
                <a:solidFill>
                  <a:srgbClr val="000000"/>
                </a:solidFill>
                <a:effectLst/>
                <a:latin typeface="Georgia" panose="02040502050405020303" pitchFamily="18" charset="0"/>
              </a:rPr>
              <a:t>Effectiveness:</a:t>
            </a:r>
            <a:r>
              <a:rPr lang="en-US" b="0" i="0" u="none" strike="noStrike" dirty="0">
                <a:solidFill>
                  <a:srgbClr val="000000"/>
                </a:solidFill>
                <a:effectLst/>
                <a:latin typeface="Georgia" panose="02040502050405020303" pitchFamily="18" charset="0"/>
              </a:rPr>
              <a:t> Providing more valuable insights to management.</a:t>
            </a:r>
          </a:p>
          <a:p>
            <a:pPr marL="457200" rtl="0" fontAlgn="base">
              <a:lnSpc>
                <a:spcPct val="90000"/>
              </a:lnSpc>
              <a:buFont typeface="Arial" panose="020B0604020202020204" pitchFamily="34" charset="0"/>
              <a:buChar char="•"/>
            </a:pPr>
            <a:r>
              <a:rPr lang="en-US" b="1" i="0" u="none" strike="noStrike" dirty="0">
                <a:solidFill>
                  <a:srgbClr val="000000"/>
                </a:solidFill>
                <a:effectLst/>
                <a:latin typeface="Georgia" panose="02040502050405020303" pitchFamily="18" charset="0"/>
              </a:rPr>
              <a:t>Proactive Risk Management:</a:t>
            </a:r>
            <a:r>
              <a:rPr lang="en-US" b="0" i="0" u="none" strike="noStrike" dirty="0">
                <a:solidFill>
                  <a:srgbClr val="000000"/>
                </a:solidFill>
                <a:effectLst/>
                <a:latin typeface="Georgia" panose="02040502050405020303" pitchFamily="18" charset="0"/>
              </a:rPr>
              <a:t> Aiding in early identification and mitigation of potential problems.</a:t>
            </a:r>
          </a:p>
          <a:p>
            <a:pPr marL="457200" rtl="0" fontAlgn="base">
              <a:lnSpc>
                <a:spcPct val="90000"/>
              </a:lnSpc>
              <a:spcAft>
                <a:spcPts val="1200"/>
              </a:spcAft>
              <a:buFont typeface="Arial" panose="020B0604020202020204" pitchFamily="34" charset="0"/>
              <a:buChar char="•"/>
            </a:pPr>
            <a:r>
              <a:rPr lang="en-US" b="1" i="0" u="none" strike="noStrike" dirty="0">
                <a:solidFill>
                  <a:srgbClr val="000000"/>
                </a:solidFill>
                <a:effectLst/>
                <a:latin typeface="Georgia" panose="02040502050405020303" pitchFamily="18" charset="0"/>
              </a:rPr>
              <a:t>Alignment with Organizational Objectives:</a:t>
            </a:r>
            <a:r>
              <a:rPr lang="en-US" b="0" i="0" u="none" strike="noStrike" dirty="0">
                <a:solidFill>
                  <a:srgbClr val="000000"/>
                </a:solidFill>
                <a:effectLst/>
                <a:latin typeface="Georgia" panose="02040502050405020303" pitchFamily="18" charset="0"/>
              </a:rPr>
              <a:t> Ensuring that audit efforts support strategic goals.</a:t>
            </a:r>
          </a:p>
          <a:p>
            <a:pPr marL="571500" lvl="1" indent="-342900">
              <a:lnSpc>
                <a:spcPct val="90000"/>
              </a:lnSpc>
              <a:buFont typeface="+mj-lt"/>
              <a:buAutoNum type="arabicPeriod"/>
            </a:pPr>
            <a:endParaRPr lang="en-US" dirty="0">
              <a:solidFill>
                <a:srgbClr val="000000"/>
              </a:solidFill>
              <a:latin typeface="Georgia" panose="02040502050405020303" pitchFamily="18" charset="0"/>
            </a:endParaRPr>
          </a:p>
        </p:txBody>
      </p:sp>
      <p:pic>
        <p:nvPicPr>
          <p:cNvPr id="8" name="Content Placeholder 7" descr="A person in a suit holding a microphone&#10;&#10;Description automatically generated">
            <a:extLst>
              <a:ext uri="{FF2B5EF4-FFF2-40B4-BE49-F238E27FC236}">
                <a16:creationId xmlns:a16="http://schemas.microsoft.com/office/drawing/2014/main" id="{47FD7BFA-5F0A-1D58-25E0-9615B280C7C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1310" r="10343"/>
          <a:stretch/>
        </p:blipFill>
        <p:spPr>
          <a:xfrm>
            <a:off x="7173685" y="1985963"/>
            <a:ext cx="3820887" cy="3767327"/>
          </a:xfrm>
          <a:noFill/>
        </p:spPr>
      </p:pic>
      <p:sp>
        <p:nvSpPr>
          <p:cNvPr id="5" name="Footer Placeholder 4">
            <a:extLst>
              <a:ext uri="{FF2B5EF4-FFF2-40B4-BE49-F238E27FC236}">
                <a16:creationId xmlns:a16="http://schemas.microsoft.com/office/drawing/2014/main" id="{2DE68C19-C0E2-481A-645E-0D34085E6BE2}"/>
              </a:ext>
            </a:extLst>
          </p:cNvPr>
          <p:cNvSpPr>
            <a:spLocks noGrp="1"/>
          </p:cNvSpPr>
          <p:nvPr>
            <p:ph type="ftr" sz="quarter" idx="11"/>
          </p:nvPr>
        </p:nvSpPr>
        <p:spPr>
          <a:xfrm>
            <a:off x="268941" y="6423586"/>
            <a:ext cx="8163859"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effectLst/>
                <a:uLnTx/>
                <a:uFillTx/>
              </a:rPr>
              <a:t>Confidential</a:t>
            </a:r>
          </a:p>
        </p:txBody>
      </p:sp>
      <p:sp>
        <p:nvSpPr>
          <p:cNvPr id="6" name="Slide Number Placeholder 5">
            <a:extLst>
              <a:ext uri="{FF2B5EF4-FFF2-40B4-BE49-F238E27FC236}">
                <a16:creationId xmlns:a16="http://schemas.microsoft.com/office/drawing/2014/main" id="{3D1CA78E-ADBF-FC3F-42ED-A3BA2BD17439}"/>
              </a:ext>
            </a:extLst>
          </p:cNvPr>
          <p:cNvSpPr>
            <a:spLocks noGrp="1"/>
          </p:cNvSpPr>
          <p:nvPr>
            <p:ph type="sldNum" sz="quarter" idx="12"/>
          </p:nvPr>
        </p:nvSpPr>
        <p:spPr>
          <a:xfrm>
            <a:off x="11074400" y="242235"/>
            <a:ext cx="73871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2B2B425A-A19B-3741-A70E-02B39884F94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6</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2105851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4A0C1-B0D9-FE52-3348-A21FFF625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0D3A77-9069-A288-FB7E-F7DF322617AB}"/>
              </a:ext>
            </a:extLst>
          </p:cNvPr>
          <p:cNvSpPr>
            <a:spLocks noGrp="1"/>
          </p:cNvSpPr>
          <p:nvPr>
            <p:ph type="title"/>
          </p:nvPr>
        </p:nvSpPr>
        <p:spPr>
          <a:xfrm>
            <a:off x="664633" y="484094"/>
            <a:ext cx="10075084" cy="1116106"/>
          </a:xfrm>
        </p:spPr>
        <p:txBody>
          <a:bodyPr anchor="t">
            <a:normAutofit fontScale="90000"/>
          </a:bodyPr>
          <a:lstStyle/>
          <a:p>
            <a:pPr>
              <a:spcBef>
                <a:spcPts val="1200"/>
              </a:spcBef>
              <a:spcAft>
                <a:spcPts val="1200"/>
              </a:spcAft>
            </a:pPr>
            <a:r>
              <a:rPr lang="en-US" b="1" i="0" u="none" strike="noStrike" dirty="0">
                <a:solidFill>
                  <a:srgbClr val="000000"/>
                </a:solidFill>
                <a:effectLst/>
                <a:latin typeface="Georgia" panose="02040502050405020303" pitchFamily="18" charset="0"/>
              </a:rPr>
              <a:t>Question (6</a:t>
            </a:r>
            <a:r>
              <a:rPr lang="en-US" b="1" dirty="0">
                <a:solidFill>
                  <a:srgbClr val="000000"/>
                </a:solidFill>
                <a:latin typeface="Georgia" panose="02040502050405020303" pitchFamily="18" charset="0"/>
              </a:rPr>
              <a:t>) </a:t>
            </a:r>
            <a:r>
              <a:rPr lang="en-GB" sz="3600" b="1" i="0" u="none" strike="noStrike" dirty="0">
                <a:solidFill>
                  <a:srgbClr val="000000"/>
                </a:solidFill>
                <a:effectLst/>
                <a:latin typeface="Georgia" panose="02040502050405020303" pitchFamily="18" charset="0"/>
              </a:rPr>
              <a:t>What is the role of internal audit in relation to fraud risk management?</a:t>
            </a:r>
            <a:r>
              <a:rPr lang="en-US" b="0" dirty="0">
                <a:effectLst/>
                <a:latin typeface="Georgia" panose="02040502050405020303" pitchFamily="18" charset="0"/>
              </a:rPr>
              <a:t/>
            </a:r>
            <a:br>
              <a:rPr lang="en-US" b="0" dirty="0">
                <a:effectLst/>
                <a:latin typeface="Georgia" panose="02040502050405020303" pitchFamily="18" charset="0"/>
              </a:rPr>
            </a:br>
            <a:r>
              <a:rPr lang="en-US" b="1" i="0" u="none" strike="noStrike" dirty="0">
                <a:solidFill>
                  <a:srgbClr val="000000"/>
                </a:solidFill>
                <a:effectLst/>
                <a:latin typeface="Georgia" panose="02040502050405020303" pitchFamily="18" charset="0"/>
              </a:rPr>
              <a:t>  </a:t>
            </a:r>
            <a:endParaRPr lang="en-US" b="0" dirty="0">
              <a:effectLst/>
              <a:latin typeface="Georgia" panose="02040502050405020303" pitchFamily="18" charset="0"/>
            </a:endParaRPr>
          </a:p>
        </p:txBody>
      </p:sp>
      <p:sp>
        <p:nvSpPr>
          <p:cNvPr id="4" name="Footer Placeholder 3">
            <a:extLst>
              <a:ext uri="{FF2B5EF4-FFF2-40B4-BE49-F238E27FC236}">
                <a16:creationId xmlns:a16="http://schemas.microsoft.com/office/drawing/2014/main" id="{B5E2A1EA-10AA-50E7-EB8A-0DCF806AA4F4}"/>
              </a:ext>
            </a:extLst>
          </p:cNvPr>
          <p:cNvSpPr>
            <a:spLocks noGrp="1"/>
          </p:cNvSpPr>
          <p:nvPr>
            <p:ph type="ftr" sz="quarter" idx="11"/>
          </p:nvPr>
        </p:nvSpPr>
        <p:spPr>
          <a:xfrm>
            <a:off x="268941" y="6423586"/>
            <a:ext cx="8163859" cy="365125"/>
          </a:xfrm>
        </p:spPr>
        <p:txBody>
          <a:bodyPr anchor="ctr">
            <a:normAutofit/>
          </a:bodyPr>
          <a:lstStyle/>
          <a:p>
            <a:pPr>
              <a:spcAft>
                <a:spcPts val="600"/>
              </a:spcAft>
            </a:pPr>
            <a:r>
              <a:rPr lang="en-US" dirty="0"/>
              <a:t>Confidential</a:t>
            </a:r>
          </a:p>
        </p:txBody>
      </p:sp>
      <p:sp>
        <p:nvSpPr>
          <p:cNvPr id="5" name="Slide Number Placeholder 4">
            <a:extLst>
              <a:ext uri="{FF2B5EF4-FFF2-40B4-BE49-F238E27FC236}">
                <a16:creationId xmlns:a16="http://schemas.microsoft.com/office/drawing/2014/main" id="{7E260EA6-A571-191F-CA4A-27CFE318921F}"/>
              </a:ext>
            </a:extLst>
          </p:cNvPr>
          <p:cNvSpPr>
            <a:spLocks noGrp="1"/>
          </p:cNvSpPr>
          <p:nvPr>
            <p:ph type="sldNum" sz="quarter" idx="12"/>
          </p:nvPr>
        </p:nvSpPr>
        <p:spPr>
          <a:xfrm>
            <a:off x="11074400" y="242235"/>
            <a:ext cx="738717" cy="365125"/>
          </a:xfrm>
        </p:spPr>
        <p:txBody>
          <a:bodyPr anchor="ctr">
            <a:normAutofit/>
          </a:bodyPr>
          <a:lstStyle/>
          <a:p>
            <a:pPr>
              <a:spcAft>
                <a:spcPts val="600"/>
              </a:spcAft>
            </a:pPr>
            <a:fld id="{2B2B425A-A19B-3741-A70E-02B39884F94B}" type="slidenum">
              <a:rPr lang="en-US" smtClean="0"/>
              <a:pPr>
                <a:spcAft>
                  <a:spcPts val="600"/>
                </a:spcAft>
              </a:pPr>
              <a:t>60</a:t>
            </a:fld>
            <a:endParaRPr lang="en-US" dirty="0"/>
          </a:p>
        </p:txBody>
      </p:sp>
      <p:sp>
        <p:nvSpPr>
          <p:cNvPr id="9" name="Rectangle: Rounded Corners 8">
            <a:extLst>
              <a:ext uri="{FF2B5EF4-FFF2-40B4-BE49-F238E27FC236}">
                <a16:creationId xmlns:a16="http://schemas.microsoft.com/office/drawing/2014/main" id="{74564DE1-E0D0-950C-A2B7-9D21E3B035E6}"/>
              </a:ext>
            </a:extLst>
          </p:cNvPr>
          <p:cNvSpPr/>
          <p:nvPr/>
        </p:nvSpPr>
        <p:spPr>
          <a:xfrm>
            <a:off x="944997" y="2588695"/>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a) </a:t>
            </a:r>
            <a:r>
              <a:rPr kumimoji="0" lang="en-GB"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To prevent all instances of fraud within the organization</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0" name="Rectangle: Rounded Corners 9">
            <a:extLst>
              <a:ext uri="{FF2B5EF4-FFF2-40B4-BE49-F238E27FC236}">
                <a16:creationId xmlns:a16="http://schemas.microsoft.com/office/drawing/2014/main" id="{4C501F3D-13F7-41D7-5C3D-854C22DDA5C3}"/>
              </a:ext>
            </a:extLst>
          </p:cNvPr>
          <p:cNvSpPr/>
          <p:nvPr/>
        </p:nvSpPr>
        <p:spPr>
          <a:xfrm>
            <a:off x="6675234" y="2588695"/>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b) </a:t>
            </a:r>
            <a:r>
              <a:rPr kumimoji="0" lang="en-GB"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To assess the effectiveness of fraud prevention and detection controls</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1" name="Rectangle: Rounded Corners 10">
            <a:extLst>
              <a:ext uri="{FF2B5EF4-FFF2-40B4-BE49-F238E27FC236}">
                <a16:creationId xmlns:a16="http://schemas.microsoft.com/office/drawing/2014/main" id="{0C1BEAFA-3032-4C7D-57CA-94B1B26706E2}"/>
              </a:ext>
            </a:extLst>
          </p:cNvPr>
          <p:cNvSpPr/>
          <p:nvPr/>
        </p:nvSpPr>
        <p:spPr>
          <a:xfrm>
            <a:off x="6675234" y="4355091"/>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d) </a:t>
            </a:r>
            <a:r>
              <a:rPr kumimoji="0" lang="en-GB"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To prosecute employees who commit fraud</a:t>
            </a:r>
            <a:endParaRPr kumimoji="0" lang="en-US"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2" name="Rectangle: Rounded Corners 11">
            <a:extLst>
              <a:ext uri="{FF2B5EF4-FFF2-40B4-BE49-F238E27FC236}">
                <a16:creationId xmlns:a16="http://schemas.microsoft.com/office/drawing/2014/main" id="{6825353A-A3FE-C840-9D78-834C481744AE}"/>
              </a:ext>
            </a:extLst>
          </p:cNvPr>
          <p:cNvSpPr/>
          <p:nvPr/>
        </p:nvSpPr>
        <p:spPr>
          <a:xfrm>
            <a:off x="944997" y="4338501"/>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c) </a:t>
            </a:r>
            <a:r>
              <a:rPr kumimoji="0" lang="en-GB"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To investigate all suspected fraud cases</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13" name="Graphic 12" descr="Questions with solid fill">
            <a:extLst>
              <a:ext uri="{FF2B5EF4-FFF2-40B4-BE49-F238E27FC236}">
                <a16:creationId xmlns:a16="http://schemas.microsoft.com/office/drawing/2014/main" id="{D7CA076A-A43D-7CBD-9DFC-12D917ED457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512915" y="3479067"/>
            <a:ext cx="914400" cy="914400"/>
          </a:xfrm>
          <a:prstGeom prst="rect">
            <a:avLst/>
          </a:prstGeom>
        </p:spPr>
      </p:pic>
    </p:spTree>
    <p:extLst>
      <p:ext uri="{BB962C8B-B14F-4D97-AF65-F5344CB8AC3E}">
        <p14:creationId xmlns:p14="http://schemas.microsoft.com/office/powerpoint/2010/main" val="7288295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D550D-4044-249A-EDDB-4DF02D1973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0A277-43FA-ECCD-2D6F-D4C8615439E5}"/>
              </a:ext>
            </a:extLst>
          </p:cNvPr>
          <p:cNvSpPr>
            <a:spLocks noGrp="1"/>
          </p:cNvSpPr>
          <p:nvPr>
            <p:ph type="title"/>
          </p:nvPr>
        </p:nvSpPr>
        <p:spPr>
          <a:xfrm>
            <a:off x="664633" y="484094"/>
            <a:ext cx="10075084" cy="1116106"/>
          </a:xfrm>
        </p:spPr>
        <p:txBody>
          <a:bodyPr anchor="t">
            <a:normAutofit fontScale="90000"/>
          </a:bodyPr>
          <a:lstStyle/>
          <a:p>
            <a:pPr rtl="0">
              <a:spcBef>
                <a:spcPts val="1200"/>
              </a:spcBef>
              <a:spcAft>
                <a:spcPts val="1200"/>
              </a:spcAft>
            </a:pPr>
            <a:r>
              <a:rPr lang="en-US" b="1" i="0" u="none" strike="noStrike" dirty="0">
                <a:solidFill>
                  <a:srgbClr val="000000"/>
                </a:solidFill>
                <a:effectLst/>
                <a:latin typeface="Georgia" panose="02040502050405020303" pitchFamily="18" charset="0"/>
              </a:rPr>
              <a:t>Question (7</a:t>
            </a:r>
            <a:r>
              <a:rPr lang="en-US" b="1" dirty="0">
                <a:solidFill>
                  <a:srgbClr val="000000"/>
                </a:solidFill>
                <a:latin typeface="Georgia" panose="02040502050405020303" pitchFamily="18" charset="0"/>
              </a:rPr>
              <a:t>) </a:t>
            </a:r>
            <a:r>
              <a:rPr lang="en-GB" sz="3600" b="1" i="0" u="none" strike="noStrike" dirty="0">
                <a:solidFill>
                  <a:srgbClr val="000000"/>
                </a:solidFill>
                <a:effectLst/>
                <a:latin typeface="Georgia" panose="02040502050405020303" pitchFamily="18" charset="0"/>
              </a:rPr>
              <a:t>Which of the following is a benefit of using a risk-based internal audit approach?</a:t>
            </a:r>
            <a:r>
              <a:rPr lang="en-US" b="1" i="0" u="none" strike="noStrike" dirty="0">
                <a:solidFill>
                  <a:srgbClr val="000000"/>
                </a:solidFill>
                <a:effectLst/>
                <a:latin typeface="Georgia" panose="02040502050405020303" pitchFamily="18" charset="0"/>
              </a:rPr>
              <a:t>  </a:t>
            </a:r>
            <a:endParaRPr lang="en-US" b="0" dirty="0">
              <a:effectLst/>
              <a:latin typeface="Georgia" panose="02040502050405020303" pitchFamily="18" charset="0"/>
            </a:endParaRPr>
          </a:p>
        </p:txBody>
      </p:sp>
      <p:sp>
        <p:nvSpPr>
          <p:cNvPr id="4" name="Footer Placeholder 3">
            <a:extLst>
              <a:ext uri="{FF2B5EF4-FFF2-40B4-BE49-F238E27FC236}">
                <a16:creationId xmlns:a16="http://schemas.microsoft.com/office/drawing/2014/main" id="{81051D89-9EA3-A623-7BF3-4389A204CA9B}"/>
              </a:ext>
            </a:extLst>
          </p:cNvPr>
          <p:cNvSpPr>
            <a:spLocks noGrp="1"/>
          </p:cNvSpPr>
          <p:nvPr>
            <p:ph type="ftr" sz="quarter" idx="11"/>
          </p:nvPr>
        </p:nvSpPr>
        <p:spPr>
          <a:xfrm>
            <a:off x="268941" y="6423586"/>
            <a:ext cx="8163859" cy="365125"/>
          </a:xfrm>
        </p:spPr>
        <p:txBody>
          <a:bodyPr anchor="ctr">
            <a:normAutofit/>
          </a:bodyPr>
          <a:lstStyle/>
          <a:p>
            <a:pPr>
              <a:spcAft>
                <a:spcPts val="600"/>
              </a:spcAft>
            </a:pPr>
            <a:r>
              <a:rPr lang="en-US" dirty="0"/>
              <a:t>Confidential</a:t>
            </a:r>
          </a:p>
        </p:txBody>
      </p:sp>
      <p:sp>
        <p:nvSpPr>
          <p:cNvPr id="5" name="Slide Number Placeholder 4">
            <a:extLst>
              <a:ext uri="{FF2B5EF4-FFF2-40B4-BE49-F238E27FC236}">
                <a16:creationId xmlns:a16="http://schemas.microsoft.com/office/drawing/2014/main" id="{1395F7ED-EDBF-07A6-6BBC-F808F52A18F7}"/>
              </a:ext>
            </a:extLst>
          </p:cNvPr>
          <p:cNvSpPr>
            <a:spLocks noGrp="1"/>
          </p:cNvSpPr>
          <p:nvPr>
            <p:ph type="sldNum" sz="quarter" idx="12"/>
          </p:nvPr>
        </p:nvSpPr>
        <p:spPr>
          <a:xfrm>
            <a:off x="11074400" y="242235"/>
            <a:ext cx="738717" cy="365125"/>
          </a:xfrm>
        </p:spPr>
        <p:txBody>
          <a:bodyPr anchor="ctr">
            <a:normAutofit/>
          </a:bodyPr>
          <a:lstStyle/>
          <a:p>
            <a:pPr>
              <a:spcAft>
                <a:spcPts val="600"/>
              </a:spcAft>
            </a:pPr>
            <a:fld id="{2B2B425A-A19B-3741-A70E-02B39884F94B}" type="slidenum">
              <a:rPr lang="en-US" smtClean="0"/>
              <a:pPr>
                <a:spcAft>
                  <a:spcPts val="600"/>
                </a:spcAft>
              </a:pPr>
              <a:t>61</a:t>
            </a:fld>
            <a:endParaRPr lang="en-US" dirty="0"/>
          </a:p>
        </p:txBody>
      </p:sp>
      <p:sp>
        <p:nvSpPr>
          <p:cNvPr id="3" name="Rectangle: Rounded Corners 2">
            <a:extLst>
              <a:ext uri="{FF2B5EF4-FFF2-40B4-BE49-F238E27FC236}">
                <a16:creationId xmlns:a16="http://schemas.microsoft.com/office/drawing/2014/main" id="{1C564D88-4C54-C525-304E-13B01D0497F3}"/>
              </a:ext>
            </a:extLst>
          </p:cNvPr>
          <p:cNvSpPr/>
          <p:nvPr/>
        </p:nvSpPr>
        <p:spPr>
          <a:xfrm>
            <a:off x="781368" y="2225094"/>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a) </a:t>
            </a:r>
            <a:r>
              <a:rPr kumimoji="0" lang="en-GB"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Improved efficiency by focusing resources on high-risk areas</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6" name="Rectangle: Rounded Corners 5">
            <a:extLst>
              <a:ext uri="{FF2B5EF4-FFF2-40B4-BE49-F238E27FC236}">
                <a16:creationId xmlns:a16="http://schemas.microsoft.com/office/drawing/2014/main" id="{3CA369AC-C065-1A6B-1D22-1619CE5555D0}"/>
              </a:ext>
            </a:extLst>
          </p:cNvPr>
          <p:cNvSpPr/>
          <p:nvPr/>
        </p:nvSpPr>
        <p:spPr>
          <a:xfrm>
            <a:off x="6511605" y="2225094"/>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b) </a:t>
            </a:r>
            <a:r>
              <a:rPr kumimoji="0" lang="en-GB"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Enhanced ability to provide valuable insights to management</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7" name="Rectangle: Rounded Corners 6">
            <a:extLst>
              <a:ext uri="{FF2B5EF4-FFF2-40B4-BE49-F238E27FC236}">
                <a16:creationId xmlns:a16="http://schemas.microsoft.com/office/drawing/2014/main" id="{8CC50878-6415-A596-F48E-2FBCEFC2F551}"/>
              </a:ext>
            </a:extLst>
          </p:cNvPr>
          <p:cNvSpPr/>
          <p:nvPr/>
        </p:nvSpPr>
        <p:spPr>
          <a:xfrm>
            <a:off x="6511605" y="3991490"/>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1200"/>
              </a:spcBef>
              <a:spcAft>
                <a:spcPts val="12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d) All of the above</a:t>
            </a:r>
            <a:endParaRPr kumimoji="0" lang="en-US"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8" name="Rectangle: Rounded Corners 7">
            <a:extLst>
              <a:ext uri="{FF2B5EF4-FFF2-40B4-BE49-F238E27FC236}">
                <a16:creationId xmlns:a16="http://schemas.microsoft.com/office/drawing/2014/main" id="{2A6CE2BD-3028-1582-8A6E-CDAB8F33EA64}"/>
              </a:ext>
            </a:extLst>
          </p:cNvPr>
          <p:cNvSpPr/>
          <p:nvPr/>
        </p:nvSpPr>
        <p:spPr>
          <a:xfrm>
            <a:off x="781368" y="3974900"/>
            <a:ext cx="4320000" cy="1080000"/>
          </a:xfrm>
          <a:prstGeom prst="roundRect">
            <a:avLst/>
          </a:prstGeom>
          <a:solidFill>
            <a:sysClr val="window" lastClr="FFFFFF"/>
          </a:solidFill>
          <a:ln w="190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c) </a:t>
            </a:r>
            <a:r>
              <a:rPr kumimoji="0" lang="en-GB"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Stronger alignment with organizational objectives</a:t>
            </a:r>
            <a:r>
              <a:rPr kumimoji="0" lang="en-IN"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rPr>
              <a:t> </a:t>
            </a:r>
            <a:endParaRPr kumimoji="0" lang="en-IN" sz="1800"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14" name="Graphic 13" descr="Questions with solid fill">
            <a:extLst>
              <a:ext uri="{FF2B5EF4-FFF2-40B4-BE49-F238E27FC236}">
                <a16:creationId xmlns:a16="http://schemas.microsoft.com/office/drawing/2014/main" id="{CFC2271C-A6A1-D942-35E1-F39CE24B1AE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349286" y="3115466"/>
            <a:ext cx="914400" cy="914400"/>
          </a:xfrm>
          <a:prstGeom prst="rect">
            <a:avLst/>
          </a:prstGeom>
        </p:spPr>
      </p:pic>
    </p:spTree>
    <p:extLst>
      <p:ext uri="{BB962C8B-B14F-4D97-AF65-F5344CB8AC3E}">
        <p14:creationId xmlns:p14="http://schemas.microsoft.com/office/powerpoint/2010/main" val="12581536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8FA7AC-B37F-4E1E-AFD9-DAA70D9E71C5}"/>
              </a:ext>
            </a:extLst>
          </p:cNvPr>
          <p:cNvGraphicFramePr>
            <a:graphicFrameLocks noChangeAspect="1"/>
          </p:cNvGraphicFramePr>
          <p:nvPr>
            <p:custDataLst>
              <p:tags r:id="rId2"/>
            </p:custDataLst>
          </p:nvPr>
        </p:nvGraphicFramePr>
        <p:xfrm>
          <a:off x="1525192" y="858442"/>
          <a:ext cx="1191" cy="1191"/>
        </p:xfrm>
        <a:graphic>
          <a:graphicData uri="http://schemas.openxmlformats.org/presentationml/2006/ole">
            <mc:AlternateContent xmlns:mc="http://schemas.openxmlformats.org/markup-compatibility/2006">
              <mc:Choice xmlns:v="urn:schemas-microsoft-com:vml" Requires="v">
                <p:oleObj spid="_x0000_s1026"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8C8FA7AC-B37F-4E1E-AFD9-DAA70D9E71C5}"/>
                          </a:ext>
                        </a:extLst>
                      </p:cNvPr>
                      <p:cNvPicPr/>
                      <p:nvPr/>
                    </p:nvPicPr>
                    <p:blipFill>
                      <a:blip r:embed="rId6"/>
                      <a:stretch>
                        <a:fillRect/>
                      </a:stretch>
                    </p:blipFill>
                    <p:spPr>
                      <a:xfrm>
                        <a:off x="1525192" y="858442"/>
                        <a:ext cx="1191" cy="1191"/>
                      </a:xfrm>
                      <a:prstGeom prst="rect">
                        <a:avLst/>
                      </a:prstGeom>
                    </p:spPr>
                  </p:pic>
                </p:oleObj>
              </mc:Fallback>
            </mc:AlternateContent>
          </a:graphicData>
        </a:graphic>
      </p:graphicFrame>
      <p:pic>
        <p:nvPicPr>
          <p:cNvPr id="10" name="Picture 9" descr="A picture containing person, man, photo, building&#10;&#10;Description automatically generated">
            <a:extLst>
              <a:ext uri="{FF2B5EF4-FFF2-40B4-BE49-F238E27FC236}">
                <a16:creationId xmlns:a16="http://schemas.microsoft.com/office/drawing/2014/main" id="{8BA40E97-A424-403D-BC2D-ACFC79EE612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523493" y="853440"/>
            <a:ext cx="9144000" cy="2705100"/>
          </a:xfrm>
          <a:prstGeom prst="rect">
            <a:avLst/>
          </a:prstGeom>
          <a:solidFill>
            <a:schemeClr val="tx2"/>
          </a:solidFill>
        </p:spPr>
      </p:pic>
      <p:sp>
        <p:nvSpPr>
          <p:cNvPr id="27" name="Rectangle 26">
            <a:extLst>
              <a:ext uri="{FF2B5EF4-FFF2-40B4-BE49-F238E27FC236}">
                <a16:creationId xmlns:a16="http://schemas.microsoft.com/office/drawing/2014/main" id="{39E58CB4-0BFB-4C3A-B808-407AC879A926}"/>
              </a:ext>
            </a:extLst>
          </p:cNvPr>
          <p:cNvSpPr/>
          <p:nvPr/>
        </p:nvSpPr>
        <p:spPr>
          <a:xfrm>
            <a:off x="1551461" y="853440"/>
            <a:ext cx="9144000" cy="27051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r>
              <a:rPr lang="en-US" sz="1350" dirty="0">
                <a:solidFill>
                  <a:prstClr val="white"/>
                </a:solidFill>
                <a:latin typeface="Calibri" panose="020F0502020204030204"/>
              </a:rPr>
              <a:t> </a:t>
            </a:r>
          </a:p>
        </p:txBody>
      </p:sp>
      <p:cxnSp>
        <p:nvCxnSpPr>
          <p:cNvPr id="24" name="Straight Connector 23">
            <a:extLst>
              <a:ext uri="{FF2B5EF4-FFF2-40B4-BE49-F238E27FC236}">
                <a16:creationId xmlns:a16="http://schemas.microsoft.com/office/drawing/2014/main" id="{6A810F44-2B55-464B-BB8C-B14B9A679EA9}"/>
              </a:ext>
            </a:extLst>
          </p:cNvPr>
          <p:cNvCxnSpPr>
            <a:cxnSpLocks/>
          </p:cNvCxnSpPr>
          <p:nvPr/>
        </p:nvCxnSpPr>
        <p:spPr>
          <a:xfrm>
            <a:off x="2097967" y="1920241"/>
            <a:ext cx="361699" cy="0"/>
          </a:xfrm>
          <a:prstGeom prst="line">
            <a:avLst/>
          </a:prstGeom>
          <a:ln w="101600">
            <a:gradFill flip="none" rotWithShape="1">
              <a:gsLst>
                <a:gs pos="0">
                  <a:schemeClr val="accent2">
                    <a:lumMod val="75000"/>
                  </a:schemeClr>
                </a:gs>
                <a:gs pos="100000">
                  <a:schemeClr val="accent3">
                    <a:lumMod val="2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FBFB8259-511D-4998-945A-634A93EC66D5}"/>
              </a:ext>
            </a:extLst>
          </p:cNvPr>
          <p:cNvSpPr/>
          <p:nvPr/>
        </p:nvSpPr>
        <p:spPr>
          <a:xfrm rot="2296690">
            <a:off x="7904922" y="480058"/>
            <a:ext cx="3135326" cy="4096465"/>
          </a:xfrm>
          <a:custGeom>
            <a:avLst/>
            <a:gdLst>
              <a:gd name="connsiteX0" fmla="*/ 0 w 4180434"/>
              <a:gd name="connsiteY0" fmla="*/ 1535728 h 5461953"/>
              <a:gd name="connsiteX1" fmla="*/ 1946094 w 4180434"/>
              <a:gd name="connsiteY1" fmla="*/ 0 h 5461953"/>
              <a:gd name="connsiteX2" fmla="*/ 4180434 w 4180434"/>
              <a:gd name="connsiteY2" fmla="*/ 2831383 h 5461953"/>
              <a:gd name="connsiteX3" fmla="*/ 846944 w 4180434"/>
              <a:gd name="connsiteY3" fmla="*/ 5461953 h 5461953"/>
              <a:gd name="connsiteX4" fmla="*/ 745740 w 4180434"/>
              <a:gd name="connsiteY4" fmla="*/ 5451751 h 5461953"/>
              <a:gd name="connsiteX5" fmla="*/ 0 w 4180434"/>
              <a:gd name="connsiteY5" fmla="*/ 4536759 h 546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0434" h="5461953">
                <a:moveTo>
                  <a:pt x="0" y="1535728"/>
                </a:moveTo>
                <a:lnTo>
                  <a:pt x="1946094" y="0"/>
                </a:lnTo>
                <a:lnTo>
                  <a:pt x="4180434" y="2831383"/>
                </a:lnTo>
                <a:lnTo>
                  <a:pt x="846944" y="5461953"/>
                </a:lnTo>
                <a:lnTo>
                  <a:pt x="745740" y="5451751"/>
                </a:lnTo>
                <a:cubicBezTo>
                  <a:pt x="320147" y="5364662"/>
                  <a:pt x="0" y="4988098"/>
                  <a:pt x="0" y="4536759"/>
                </a:cubicBezTo>
                <a:close/>
              </a:path>
            </a:pathLst>
          </a:custGeom>
          <a:solidFill>
            <a:schemeClr val="tx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en-US" sz="1350" dirty="0">
              <a:solidFill>
                <a:prstClr val="white"/>
              </a:solidFill>
              <a:latin typeface="Calibri" panose="020F0502020204030204"/>
            </a:endParaRPr>
          </a:p>
        </p:txBody>
      </p:sp>
      <p:sp>
        <p:nvSpPr>
          <p:cNvPr id="22" name="Freeform: Shape 21">
            <a:extLst>
              <a:ext uri="{FF2B5EF4-FFF2-40B4-BE49-F238E27FC236}">
                <a16:creationId xmlns:a16="http://schemas.microsoft.com/office/drawing/2014/main" id="{25180E67-6BB8-4658-8D82-3C4F6F363C15}"/>
              </a:ext>
            </a:extLst>
          </p:cNvPr>
          <p:cNvSpPr/>
          <p:nvPr/>
        </p:nvSpPr>
        <p:spPr>
          <a:xfrm rot="2296690">
            <a:off x="7707021" y="423278"/>
            <a:ext cx="3651444" cy="3137505"/>
          </a:xfrm>
          <a:custGeom>
            <a:avLst/>
            <a:gdLst>
              <a:gd name="connsiteX0" fmla="*/ 0 w 4868592"/>
              <a:gd name="connsiteY0" fmla="*/ 2078777 h 4183340"/>
              <a:gd name="connsiteX1" fmla="*/ 2634252 w 4868592"/>
              <a:gd name="connsiteY1" fmla="*/ 0 h 4183340"/>
              <a:gd name="connsiteX2" fmla="*/ 4868592 w 4868592"/>
              <a:gd name="connsiteY2" fmla="*/ 2831383 h 4183340"/>
              <a:gd name="connsiteX3" fmla="*/ 3155376 w 4868592"/>
              <a:gd name="connsiteY3" fmla="*/ 4183340 h 4183340"/>
              <a:gd name="connsiteX4" fmla="*/ 933967 w 4868592"/>
              <a:gd name="connsiteY4" fmla="*/ 4183340 h 4183340"/>
              <a:gd name="connsiteX5" fmla="*/ 0 w 4868592"/>
              <a:gd name="connsiteY5" fmla="*/ 3249373 h 418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592" h="4183340">
                <a:moveTo>
                  <a:pt x="0" y="2078777"/>
                </a:moveTo>
                <a:lnTo>
                  <a:pt x="2634252" y="0"/>
                </a:lnTo>
                <a:lnTo>
                  <a:pt x="4868592" y="2831383"/>
                </a:lnTo>
                <a:lnTo>
                  <a:pt x="3155376" y="4183340"/>
                </a:lnTo>
                <a:lnTo>
                  <a:pt x="933967" y="4183340"/>
                </a:lnTo>
                <a:cubicBezTo>
                  <a:pt x="418151" y="4183340"/>
                  <a:pt x="0" y="3765189"/>
                  <a:pt x="0" y="3249373"/>
                </a:cubicBezTo>
                <a:close/>
              </a:path>
            </a:pathLst>
          </a:custGeom>
          <a:solidFill>
            <a:schemeClr val="tx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en-US" sz="1350" dirty="0">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697AD62-0220-475C-8549-46FD54CDA40F}"/>
              </a:ext>
            </a:extLst>
          </p:cNvPr>
          <p:cNvSpPr/>
          <p:nvPr/>
        </p:nvSpPr>
        <p:spPr>
          <a:xfrm rot="2296690">
            <a:off x="7070839" y="158728"/>
            <a:ext cx="4202768" cy="3602806"/>
          </a:xfrm>
          <a:custGeom>
            <a:avLst/>
            <a:gdLst>
              <a:gd name="connsiteX0" fmla="*/ 0 w 5603691"/>
              <a:gd name="connsiteY0" fmla="*/ 2699178 h 4803741"/>
              <a:gd name="connsiteX1" fmla="*/ 3420432 w 5603691"/>
              <a:gd name="connsiteY1" fmla="*/ 0 h 4803741"/>
              <a:gd name="connsiteX2" fmla="*/ 5603691 w 5603691"/>
              <a:gd name="connsiteY2" fmla="*/ 2766652 h 4803741"/>
              <a:gd name="connsiteX3" fmla="*/ 5603691 w 5603691"/>
              <a:gd name="connsiteY3" fmla="*/ 2871693 h 4803741"/>
              <a:gd name="connsiteX4" fmla="*/ 3155376 w 5603691"/>
              <a:gd name="connsiteY4" fmla="*/ 4803741 h 4803741"/>
              <a:gd name="connsiteX5" fmla="*/ 933967 w 5603691"/>
              <a:gd name="connsiteY5" fmla="*/ 4803741 h 4803741"/>
              <a:gd name="connsiteX6" fmla="*/ 0 w 5603691"/>
              <a:gd name="connsiteY6" fmla="*/ 3869774 h 480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3691" h="4803741">
                <a:moveTo>
                  <a:pt x="0" y="2699178"/>
                </a:moveTo>
                <a:lnTo>
                  <a:pt x="3420432" y="0"/>
                </a:lnTo>
                <a:lnTo>
                  <a:pt x="5603691" y="2766652"/>
                </a:lnTo>
                <a:lnTo>
                  <a:pt x="5603691" y="2871693"/>
                </a:lnTo>
                <a:lnTo>
                  <a:pt x="3155376" y="4803741"/>
                </a:lnTo>
                <a:lnTo>
                  <a:pt x="933967" y="4803741"/>
                </a:lnTo>
                <a:cubicBezTo>
                  <a:pt x="418151" y="4803741"/>
                  <a:pt x="0" y="4385590"/>
                  <a:pt x="0" y="3869774"/>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en-US" sz="1350" dirty="0">
              <a:solidFill>
                <a:prstClr val="white"/>
              </a:solidFill>
              <a:latin typeface="Calibri" panose="020F0502020204030204"/>
            </a:endParaRPr>
          </a:p>
        </p:txBody>
      </p:sp>
      <p:sp>
        <p:nvSpPr>
          <p:cNvPr id="11" name="TextBox 10">
            <a:extLst>
              <a:ext uri="{FF2B5EF4-FFF2-40B4-BE49-F238E27FC236}">
                <a16:creationId xmlns:a16="http://schemas.microsoft.com/office/drawing/2014/main" id="{A66D5E30-60E4-4F77-9F35-F4B924358594}"/>
              </a:ext>
            </a:extLst>
          </p:cNvPr>
          <p:cNvSpPr txBox="1"/>
          <p:nvPr/>
        </p:nvSpPr>
        <p:spPr>
          <a:xfrm>
            <a:off x="1523494" y="4971195"/>
            <a:ext cx="9143493" cy="923330"/>
          </a:xfrm>
          <a:prstGeom prst="rect">
            <a:avLst/>
          </a:prstGeom>
          <a:noFill/>
        </p:spPr>
        <p:txBody>
          <a:bodyPr wrap="square">
            <a:spAutoFit/>
          </a:bodyPr>
          <a:lstStyle/>
          <a:p>
            <a:pPr defTabSz="457200"/>
            <a:r>
              <a:rPr lang="en-IN" sz="600" b="1" dirty="0">
                <a:solidFill>
                  <a:prstClr val="white"/>
                </a:solidFill>
                <a:latin typeface="Helvetica" panose="020B0604020202020204" pitchFamily="34" charset="0"/>
                <a:cs typeface="Helvetica" panose="020B0604020202020204" pitchFamily="34" charset="0"/>
              </a:rPr>
              <a:t>Disclaimer</a:t>
            </a:r>
          </a:p>
          <a:p>
            <a:pPr defTabSz="457200"/>
            <a:endParaRPr lang="en-US" sz="600" dirty="0">
              <a:solidFill>
                <a:prstClr val="white"/>
              </a:solidFill>
              <a:latin typeface="Helvetica" panose="020B0604020202020204" pitchFamily="34" charset="0"/>
              <a:cs typeface="Helvetica" panose="020B0604020202020204" pitchFamily="34" charset="0"/>
            </a:endParaRPr>
          </a:p>
          <a:p>
            <a:pPr defTabSz="457200"/>
            <a:r>
              <a:rPr lang="en-US" sz="600" dirty="0">
                <a:solidFill>
                  <a:prstClr val="white"/>
                </a:solidFill>
                <a:latin typeface="Helvetica" panose="020B0604020202020204" pitchFamily="34" charset="0"/>
                <a:cs typeface="Helvetica" panose="020B0604020202020204" pitchFamily="34" charset="0"/>
              </a:rPr>
              <a:t>The information contained in this document prepared by the speaker and is furnished to the recipient, on his/ her specific request and for information purpose only. In no way, this document should be treated as a marketing material or efforts to solicit a client. The sole purpose of the material is to impart knowledge. The trade marks, designs, contents, references etc., used in this document does not belong to the speaker. Due credit is given to the source of information wherever used.</a:t>
            </a:r>
          </a:p>
          <a:p>
            <a:pPr defTabSz="457200"/>
            <a:endParaRPr lang="en-US" sz="600" dirty="0">
              <a:solidFill>
                <a:prstClr val="white"/>
              </a:solidFill>
              <a:latin typeface="Helvetica" panose="020B0604020202020204" pitchFamily="34" charset="0"/>
              <a:cs typeface="Helvetica" panose="020B0604020202020204" pitchFamily="34" charset="0"/>
            </a:endParaRPr>
          </a:p>
          <a:p>
            <a:pPr defTabSz="457200"/>
            <a:r>
              <a:rPr lang="en-US" sz="600" dirty="0">
                <a:solidFill>
                  <a:prstClr val="white"/>
                </a:solidFill>
                <a:latin typeface="Helvetica" panose="020B0604020202020204" pitchFamily="34" charset="0"/>
                <a:cs typeface="Helvetica" panose="020B0604020202020204" pitchFamily="34" charset="0"/>
              </a:rPr>
              <a:t>While we have made every attempt to ensure that the information contained in this document is true, the speaker or the firm he represents or, its partners and/or any of its employees does not give any warranty, express or implied, including the warranty of opinions expressed for a particular purpose, or assume any liability or responsibility for the accuracy, completeness, or usefulness of any information available from this document. The recipient of this document specifically agrees and acknowledges that all proprietary rights in the information available on this document for all times shall remain the property of speaker. Reproduction, redistribution and transmission of any information obtained from this document is strictly prohibited. Speaker shall not be liable for any claims or losses of any nature, arising directly or indirectly from use of the data or material or any information in this document. Use of this document is confirmation that you understand and accept these terms.</a:t>
            </a:r>
            <a:endParaRPr lang="en-IN" sz="600" dirty="0">
              <a:solidFill>
                <a:prstClr val="white"/>
              </a:solidFill>
              <a:latin typeface="Helvetica" panose="020B0604020202020204" pitchFamily="34" charset="0"/>
              <a:cs typeface="Helvetica" panose="020B0604020202020204" pitchFamily="34" charset="0"/>
            </a:endParaRPr>
          </a:p>
        </p:txBody>
      </p:sp>
      <p:sp>
        <p:nvSpPr>
          <p:cNvPr id="2" name="TextBox 1">
            <a:extLst>
              <a:ext uri="{FF2B5EF4-FFF2-40B4-BE49-F238E27FC236}">
                <a16:creationId xmlns:a16="http://schemas.microsoft.com/office/drawing/2014/main" id="{6AA128EC-DC2F-CF33-1DCE-29FBB4B8689F}"/>
              </a:ext>
            </a:extLst>
          </p:cNvPr>
          <p:cNvSpPr txBox="1"/>
          <p:nvPr/>
        </p:nvSpPr>
        <p:spPr>
          <a:xfrm>
            <a:off x="2097967" y="2838223"/>
            <a:ext cx="4130877" cy="135422"/>
          </a:xfrm>
          <a:prstGeom prst="rect">
            <a:avLst/>
          </a:prstGeom>
          <a:solidFill>
            <a:schemeClr val="tx2">
              <a:alpha val="0"/>
            </a:schemeClr>
          </a:solidFill>
        </p:spPr>
        <p:txBody>
          <a:bodyPr wrap="square" lIns="0" tIns="0" rIns="0" bIns="0" rtlCol="0">
            <a:spAutoFit/>
          </a:bodyPr>
          <a:lstStyle/>
          <a:p>
            <a:pPr defTabSz="457200">
              <a:lnSpc>
                <a:spcPct val="80000"/>
              </a:lnSpc>
            </a:pPr>
            <a:endParaRPr lang="en-US" sz="1100" b="1" dirty="0">
              <a:solidFill>
                <a:prstClr val="white"/>
              </a:solidFill>
              <a:latin typeface="Arial Nova" panose="020B0504020202020204" pitchFamily="34" charset="0"/>
            </a:endParaRPr>
          </a:p>
        </p:txBody>
      </p:sp>
      <p:sp>
        <p:nvSpPr>
          <p:cNvPr id="26" name="TextBox 25">
            <a:extLst>
              <a:ext uri="{FF2B5EF4-FFF2-40B4-BE49-F238E27FC236}">
                <a16:creationId xmlns:a16="http://schemas.microsoft.com/office/drawing/2014/main" id="{E940B0CD-CDC3-4D1A-BED9-138021592740}"/>
              </a:ext>
            </a:extLst>
          </p:cNvPr>
          <p:cNvSpPr txBox="1"/>
          <p:nvPr/>
        </p:nvSpPr>
        <p:spPr>
          <a:xfrm>
            <a:off x="2129252" y="1280092"/>
            <a:ext cx="7081475" cy="1329595"/>
          </a:xfrm>
          <a:prstGeom prst="rect">
            <a:avLst/>
          </a:prstGeom>
          <a:solidFill>
            <a:schemeClr val="tx2">
              <a:alpha val="0"/>
            </a:schemeClr>
          </a:solidFill>
        </p:spPr>
        <p:txBody>
          <a:bodyPr wrap="square" lIns="0" tIns="0" rIns="0" bIns="0" rtlCol="0">
            <a:spAutoFit/>
          </a:bodyPr>
          <a:lstStyle/>
          <a:p>
            <a:pPr defTabSz="457200">
              <a:lnSpc>
                <a:spcPct val="80000"/>
              </a:lnSpc>
            </a:pPr>
            <a:r>
              <a:rPr lang="en-US" sz="3600" b="1" dirty="0">
                <a:solidFill>
                  <a:prstClr val="white"/>
                </a:solidFill>
                <a:latin typeface="Arial Nova" panose="020B0504020202020204" pitchFamily="34" charset="0"/>
              </a:rPr>
              <a:t>THANK YOU FOR INVESTING</a:t>
            </a:r>
          </a:p>
          <a:p>
            <a:pPr defTabSz="457200">
              <a:lnSpc>
                <a:spcPct val="80000"/>
              </a:lnSpc>
            </a:pPr>
            <a:endParaRPr lang="en-US" sz="3600" b="1" dirty="0">
              <a:solidFill>
                <a:prstClr val="white"/>
              </a:solidFill>
              <a:latin typeface="Arial Nova" panose="020B0504020202020204" pitchFamily="34" charset="0"/>
            </a:endParaRPr>
          </a:p>
          <a:p>
            <a:pPr defTabSz="457200">
              <a:lnSpc>
                <a:spcPct val="80000"/>
              </a:lnSpc>
            </a:pPr>
            <a:r>
              <a:rPr lang="en-US" sz="3600" b="1" dirty="0">
                <a:solidFill>
                  <a:prstClr val="white"/>
                </a:solidFill>
                <a:latin typeface="Arial Nova" panose="020B0504020202020204" pitchFamily="34" charset="0"/>
              </a:rPr>
              <a:t>YOUR TIME</a:t>
            </a:r>
          </a:p>
        </p:txBody>
      </p:sp>
      <p:sp>
        <p:nvSpPr>
          <p:cNvPr id="7" name="TextBox 6">
            <a:extLst>
              <a:ext uri="{FF2B5EF4-FFF2-40B4-BE49-F238E27FC236}">
                <a16:creationId xmlns:a16="http://schemas.microsoft.com/office/drawing/2014/main" id="{B1DE5D86-39B4-979D-9CBD-273F05E96D64}"/>
              </a:ext>
            </a:extLst>
          </p:cNvPr>
          <p:cNvSpPr txBox="1"/>
          <p:nvPr/>
        </p:nvSpPr>
        <p:spPr>
          <a:xfrm>
            <a:off x="1523325" y="5024882"/>
            <a:ext cx="9143493" cy="1446550"/>
          </a:xfrm>
          <a:prstGeom prst="rect">
            <a:avLst/>
          </a:prstGeom>
          <a:noFill/>
        </p:spPr>
        <p:txBody>
          <a:bodyPr wrap="square">
            <a:spAutoFit/>
          </a:bodyPr>
          <a:lstStyle/>
          <a:p>
            <a:pPr defTabSz="457200"/>
            <a:r>
              <a:rPr lang="en-IN" sz="800" b="1" dirty="0">
                <a:solidFill>
                  <a:prstClr val="black"/>
                </a:solidFill>
                <a:latin typeface="Arial Nova" panose="020B0504020202020204" pitchFamily="34" charset="0"/>
                <a:cs typeface="Helvetica" panose="020B0604020202020204" pitchFamily="34" charset="0"/>
              </a:rPr>
              <a:t>Disclaimer</a:t>
            </a:r>
          </a:p>
          <a:p>
            <a:pPr defTabSz="457200"/>
            <a:endParaRPr lang="en-US" sz="800" dirty="0">
              <a:solidFill>
                <a:prstClr val="black"/>
              </a:solidFill>
              <a:latin typeface="Arial Nova" panose="020B0504020202020204" pitchFamily="34" charset="0"/>
              <a:cs typeface="Helvetica" panose="020B0604020202020204" pitchFamily="34" charset="0"/>
            </a:endParaRPr>
          </a:p>
          <a:p>
            <a:pPr defTabSz="457200"/>
            <a:r>
              <a:rPr lang="en-US" sz="800" dirty="0">
                <a:solidFill>
                  <a:prstClr val="black"/>
                </a:solidFill>
                <a:latin typeface="Arial Nova" panose="020B0504020202020204" pitchFamily="34" charset="0"/>
                <a:cs typeface="Helvetica" panose="020B0604020202020204" pitchFamily="34" charset="0"/>
              </a:rPr>
              <a:t>The information contained in this document prepared by the speaker and is furnished to the recipient, on his/ her specific request and for information purpose only. In no way, this document should be treated as a marketing material or efforts to solicit a client. The sole purpose of the material is to impart knowledge. The trade marks, designs, contents, references etc., used in this document does not belong to the speaker. Due credit is given to the source of information wherever used.</a:t>
            </a:r>
          </a:p>
          <a:p>
            <a:pPr defTabSz="457200"/>
            <a:endParaRPr lang="en-US" sz="800" dirty="0">
              <a:solidFill>
                <a:prstClr val="black"/>
              </a:solidFill>
              <a:latin typeface="Arial Nova" panose="020B0504020202020204" pitchFamily="34" charset="0"/>
              <a:cs typeface="Helvetica" panose="020B0604020202020204" pitchFamily="34" charset="0"/>
            </a:endParaRPr>
          </a:p>
          <a:p>
            <a:pPr defTabSz="457200"/>
            <a:r>
              <a:rPr lang="en-US" sz="800" dirty="0">
                <a:solidFill>
                  <a:prstClr val="black"/>
                </a:solidFill>
                <a:latin typeface="Arial Nova" panose="020B0504020202020204" pitchFamily="34" charset="0"/>
                <a:cs typeface="Helvetica" panose="020B0604020202020204" pitchFamily="34" charset="0"/>
              </a:rPr>
              <a:t>While we have made every attempt to ensure that the information contained in this document is true, the speaker or the firm he represents or, its partners and/or any of its employees does not give any warranty, express or implied, including the warranty of opinions expressed for a particular purpose, or assume any liability or responsibility for the accuracy, completeness, or usefulness of any information available from this document. The recipient of this document specifically agrees and acknowledges that all proprietary rights in the information available on this document for all times shall remain the property of speaker. Reproduction, redistribution and transmission of any information obtained from this document is strictly prohibited. Speaker shall not be liable for any claims or losses of any nature, arising directly or indirectly from use of the data or material or any information in this document. Use of this document is confirmation that you understand and accept these terms.</a:t>
            </a:r>
            <a:endParaRPr lang="en-IN" sz="800" dirty="0">
              <a:solidFill>
                <a:prstClr val="black"/>
              </a:solidFill>
              <a:latin typeface="Arial Nova" panose="020B0504020202020204" pitchFamily="34" charset="0"/>
              <a:cs typeface="Helvetica" panose="020B0604020202020204" pitchFamily="34" charset="0"/>
            </a:endParaRPr>
          </a:p>
        </p:txBody>
      </p:sp>
    </p:spTree>
    <p:extLst>
      <p:ext uri="{BB962C8B-B14F-4D97-AF65-F5344CB8AC3E}">
        <p14:creationId xmlns:p14="http://schemas.microsoft.com/office/powerpoint/2010/main" val="2304857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C880-BD4D-A0B6-ACA3-EA3C16CE00FF}"/>
              </a:ext>
            </a:extLst>
          </p:cNvPr>
          <p:cNvSpPr>
            <a:spLocks noGrp="1"/>
          </p:cNvSpPr>
          <p:nvPr>
            <p:ph type="title"/>
          </p:nvPr>
        </p:nvSpPr>
        <p:spPr>
          <a:xfrm>
            <a:off x="664633" y="484094"/>
            <a:ext cx="10075084" cy="1116106"/>
          </a:xfrm>
        </p:spPr>
        <p:txBody>
          <a:bodyPr anchor="t">
            <a:normAutofit/>
          </a:bodyPr>
          <a:lstStyle/>
          <a:p>
            <a:r>
              <a:rPr lang="en-US" dirty="0">
                <a:solidFill>
                  <a:srgbClr val="0D0A0E"/>
                </a:solidFill>
                <a:latin typeface="Georgia" panose="02040502050405020303" pitchFamily="18" charset="0"/>
              </a:rPr>
              <a:t>What is RBIA?</a:t>
            </a:r>
          </a:p>
        </p:txBody>
      </p:sp>
      <p:sp>
        <p:nvSpPr>
          <p:cNvPr id="3" name="Content Placeholder 2">
            <a:extLst>
              <a:ext uri="{FF2B5EF4-FFF2-40B4-BE49-F238E27FC236}">
                <a16:creationId xmlns:a16="http://schemas.microsoft.com/office/drawing/2014/main" id="{AD41E660-A15D-D686-E278-F27BE62FFCA1}"/>
              </a:ext>
            </a:extLst>
          </p:cNvPr>
          <p:cNvSpPr>
            <a:spLocks noGrp="1"/>
          </p:cNvSpPr>
          <p:nvPr>
            <p:ph sz="half" idx="1"/>
          </p:nvPr>
        </p:nvSpPr>
        <p:spPr>
          <a:xfrm>
            <a:off x="664633" y="2225525"/>
            <a:ext cx="4876800" cy="3572735"/>
          </a:xfrm>
        </p:spPr>
        <p:txBody>
          <a:bodyPr>
            <a:normAutofit/>
          </a:bodyPr>
          <a:lstStyle/>
          <a:p>
            <a:pPr marL="0" indent="0">
              <a:buNone/>
            </a:pPr>
            <a:r>
              <a:rPr lang="en-US" dirty="0">
                <a:solidFill>
                  <a:srgbClr val="0D0A0E"/>
                </a:solidFill>
                <a:latin typeface="Georgia" panose="02040502050405020303" pitchFamily="18" charset="0"/>
              </a:rPr>
              <a:t>The Institute of Internal Auditors define Risk Based Internal Audit  (RBIA) as a methodology that:</a:t>
            </a:r>
          </a:p>
          <a:p>
            <a:r>
              <a:rPr lang="en-US" dirty="0">
                <a:solidFill>
                  <a:srgbClr val="0D0A0E"/>
                </a:solidFill>
                <a:latin typeface="Georgia" panose="02040502050405020303" pitchFamily="18" charset="0"/>
              </a:rPr>
              <a:t>Links Internal auditing to an organization’s overall risk management framework</a:t>
            </a:r>
          </a:p>
          <a:p>
            <a:r>
              <a:rPr lang="en-US" dirty="0">
                <a:solidFill>
                  <a:srgbClr val="0D0A0E"/>
                </a:solidFill>
                <a:latin typeface="Georgia" panose="02040502050405020303" pitchFamily="18" charset="0"/>
              </a:rPr>
              <a:t>Allows internal audit to provide assurance to the board that risk management processes are managing risk effectively in relation to the risk appetite.</a:t>
            </a:r>
          </a:p>
        </p:txBody>
      </p:sp>
      <p:pic>
        <p:nvPicPr>
          <p:cNvPr id="7" name="Content Placeholder 6" descr="A group of people discussing something on a computer&#10;&#10;Description automatically generated">
            <a:extLst>
              <a:ext uri="{FF2B5EF4-FFF2-40B4-BE49-F238E27FC236}">
                <a16:creationId xmlns:a16="http://schemas.microsoft.com/office/drawing/2014/main" id="{E034C3DE-C352-2E70-47B1-C920FBEBE1F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5786" r="15587" b="-2"/>
          <a:stretch/>
        </p:blipFill>
        <p:spPr>
          <a:xfrm>
            <a:off x="5866504" y="1985963"/>
            <a:ext cx="4876800" cy="4140200"/>
          </a:xfrm>
          <a:prstGeom prst="rect">
            <a:avLst/>
          </a:prstGeom>
          <a:noFill/>
          <a:ln>
            <a:solidFill>
              <a:srgbClr val="0D0A0E"/>
            </a:solidFill>
          </a:ln>
        </p:spPr>
      </p:pic>
      <p:sp>
        <p:nvSpPr>
          <p:cNvPr id="5" name="Footer Placeholder 4">
            <a:extLst>
              <a:ext uri="{FF2B5EF4-FFF2-40B4-BE49-F238E27FC236}">
                <a16:creationId xmlns:a16="http://schemas.microsoft.com/office/drawing/2014/main" id="{4F758F9A-59BE-EEC3-8B93-A7B3F69AF2E1}"/>
              </a:ext>
            </a:extLst>
          </p:cNvPr>
          <p:cNvSpPr>
            <a:spLocks noGrp="1"/>
          </p:cNvSpPr>
          <p:nvPr>
            <p:ph type="ftr" sz="quarter" idx="11"/>
          </p:nvPr>
        </p:nvSpPr>
        <p:spPr>
          <a:xfrm>
            <a:off x="268941" y="6423586"/>
            <a:ext cx="8163859"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395750">
                    <a:lumMod val="65000"/>
                    <a:lumOff val="35000"/>
                  </a:srgbClr>
                </a:solidFill>
                <a:effectLst/>
                <a:uLnTx/>
                <a:uFillTx/>
                <a:latin typeface="Rockwell"/>
                <a:ea typeface="+mn-ea"/>
                <a:cs typeface="+mn-cs"/>
              </a:rPr>
              <a:t>Confidential</a:t>
            </a:r>
          </a:p>
        </p:txBody>
      </p:sp>
      <p:sp>
        <p:nvSpPr>
          <p:cNvPr id="6" name="Slide Number Placeholder 5">
            <a:extLst>
              <a:ext uri="{FF2B5EF4-FFF2-40B4-BE49-F238E27FC236}">
                <a16:creationId xmlns:a16="http://schemas.microsoft.com/office/drawing/2014/main" id="{C158775C-E8B5-1526-7E88-6293556B7700}"/>
              </a:ext>
            </a:extLst>
          </p:cNvPr>
          <p:cNvSpPr>
            <a:spLocks noGrp="1"/>
          </p:cNvSpPr>
          <p:nvPr>
            <p:ph type="sldNum" sz="quarter" idx="12"/>
          </p:nvPr>
        </p:nvSpPr>
        <p:spPr>
          <a:xfrm>
            <a:off x="11074400" y="242235"/>
            <a:ext cx="738717"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B2B425A-A19B-3741-A70E-02B39884F94B}"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400" b="0" i="0" u="none" strike="noStrike" kern="1200" cap="none" spc="0" normalizeH="0" baseline="0" noProof="0" dirty="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349860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7E29D-481F-6DC6-AA0D-3D0E58D01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3D88E-B768-975E-B472-5EC4D60AB994}"/>
              </a:ext>
            </a:extLst>
          </p:cNvPr>
          <p:cNvSpPr>
            <a:spLocks noGrp="1"/>
          </p:cNvSpPr>
          <p:nvPr>
            <p:ph type="title"/>
          </p:nvPr>
        </p:nvSpPr>
        <p:spPr>
          <a:xfrm>
            <a:off x="634701" y="466312"/>
            <a:ext cx="9019438" cy="570788"/>
          </a:xfrm>
        </p:spPr>
        <p:txBody>
          <a:bodyPr/>
          <a:lstStyle/>
          <a:p>
            <a:r>
              <a:rPr lang="en-US" dirty="0">
                <a:solidFill>
                  <a:srgbClr val="0D0A0E"/>
                </a:solidFill>
                <a:latin typeface="Georgia" panose="02040502050405020303" pitchFamily="18" charset="0"/>
              </a:rPr>
              <a:t>Internal Audit vs Risk-Based Internal Audit</a:t>
            </a:r>
            <a:r>
              <a:rPr lang="en-US" sz="3200" u="sng" dirty="0">
                <a:latin typeface="Georgia" panose="02040502050405020303" pitchFamily="18" charset="0"/>
              </a:rPr>
              <a:t/>
            </a:r>
            <a:br>
              <a:rPr lang="en-US" sz="3200" u="sng" dirty="0">
                <a:latin typeface="Georgia" panose="02040502050405020303" pitchFamily="18" charset="0"/>
              </a:rPr>
            </a:br>
            <a:endParaRPr lang="en-IN" sz="3200" b="1" u="sng" dirty="0">
              <a:solidFill>
                <a:schemeClr val="accent5">
                  <a:lumMod val="50000"/>
                </a:schemeClr>
              </a:solidFill>
              <a:latin typeface="Georgia" panose="02040502050405020303" pitchFamily="18" charset="0"/>
            </a:endParaRPr>
          </a:p>
        </p:txBody>
      </p:sp>
      <p:sp>
        <p:nvSpPr>
          <p:cNvPr id="4" name="Footer Placeholder 3">
            <a:extLst>
              <a:ext uri="{FF2B5EF4-FFF2-40B4-BE49-F238E27FC236}">
                <a16:creationId xmlns:a16="http://schemas.microsoft.com/office/drawing/2014/main" id="{3947D44D-F733-CE1C-A6D4-A82D71C1B560}"/>
              </a:ext>
            </a:extLst>
          </p:cNvPr>
          <p:cNvSpPr>
            <a:spLocks noGrp="1"/>
          </p:cNvSpPr>
          <p:nvPr>
            <p:ph type="ftr" sz="quarter" idx="11"/>
          </p:nvPr>
        </p:nvSpPr>
        <p:spPr/>
        <p:txBody>
          <a:bodyPr/>
          <a:lstStyle/>
          <a:p>
            <a:pPr defTabSz="457200"/>
            <a:r>
              <a:rPr lang="en-US" dirty="0">
                <a:solidFill>
                  <a:srgbClr val="395750">
                    <a:lumMod val="65000"/>
                    <a:lumOff val="35000"/>
                  </a:srgbClr>
                </a:solidFill>
                <a:latin typeface="Georgia" panose="02040502050405020303" pitchFamily="18" charset="0"/>
              </a:rPr>
              <a:t>Confidential</a:t>
            </a:r>
          </a:p>
        </p:txBody>
      </p:sp>
      <p:sp>
        <p:nvSpPr>
          <p:cNvPr id="5" name="Slide Number Placeholder 4">
            <a:extLst>
              <a:ext uri="{FF2B5EF4-FFF2-40B4-BE49-F238E27FC236}">
                <a16:creationId xmlns:a16="http://schemas.microsoft.com/office/drawing/2014/main" id="{2E007A43-E289-7539-816E-BF92FA02CDB3}"/>
              </a:ext>
            </a:extLst>
          </p:cNvPr>
          <p:cNvSpPr>
            <a:spLocks noGrp="1"/>
          </p:cNvSpPr>
          <p:nvPr>
            <p:ph type="sldNum" sz="quarter" idx="12"/>
          </p:nvPr>
        </p:nvSpPr>
        <p:spPr/>
        <p:txBody>
          <a:bodyPr/>
          <a:lstStyle/>
          <a:p>
            <a:pPr defTabSz="457200"/>
            <a:fld id="{2B2B425A-A19B-3741-A70E-02B39884F94B}" type="slidenum">
              <a:rPr lang="en-US">
                <a:solidFill>
                  <a:prstClr val="white"/>
                </a:solidFill>
                <a:latin typeface="Georgia" panose="02040502050405020303" pitchFamily="18" charset="0"/>
              </a:rPr>
              <a:pPr defTabSz="457200"/>
              <a:t>8</a:t>
            </a:fld>
            <a:endParaRPr lang="en-US" dirty="0">
              <a:solidFill>
                <a:prstClr val="white"/>
              </a:solidFill>
              <a:latin typeface="Georgia" panose="02040502050405020303" pitchFamily="18" charset="0"/>
            </a:endParaRPr>
          </a:p>
        </p:txBody>
      </p:sp>
      <p:sp>
        <p:nvSpPr>
          <p:cNvPr id="7" name="Rectangle 2">
            <a:extLst>
              <a:ext uri="{FF2B5EF4-FFF2-40B4-BE49-F238E27FC236}">
                <a16:creationId xmlns:a16="http://schemas.microsoft.com/office/drawing/2014/main" id="{77B6FCD2-4B5D-EC55-4130-BA6A916E502C}"/>
              </a:ext>
            </a:extLst>
          </p:cNvPr>
          <p:cNvSpPr>
            <a:spLocks noChangeArrowheads="1"/>
          </p:cNvSpPr>
          <p:nvPr/>
        </p:nvSpPr>
        <p:spPr bwMode="auto">
          <a:xfrm>
            <a:off x="1524000" y="-138499"/>
            <a:ext cx="2455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FontTx/>
              <a:buChar char="•"/>
            </a:pPr>
            <a:endParaRPr lang="en-US" altLang="en-US" sz="1200" dirty="0">
              <a:solidFill>
                <a:srgbClr val="395750"/>
              </a:solidFill>
              <a:latin typeface="Georgia" panose="02040502050405020303" pitchFamily="18" charset="0"/>
            </a:endParaRPr>
          </a:p>
        </p:txBody>
      </p:sp>
      <p:graphicFrame>
        <p:nvGraphicFramePr>
          <p:cNvPr id="3" name="Table 2">
            <a:extLst>
              <a:ext uri="{FF2B5EF4-FFF2-40B4-BE49-F238E27FC236}">
                <a16:creationId xmlns:a16="http://schemas.microsoft.com/office/drawing/2014/main" id="{C42F4D34-61DC-2E8F-3F86-99BA4F4FA75E}"/>
              </a:ext>
            </a:extLst>
          </p:cNvPr>
          <p:cNvGraphicFramePr>
            <a:graphicFrameLocks noGrp="1"/>
          </p:cNvGraphicFramePr>
          <p:nvPr/>
        </p:nvGraphicFramePr>
        <p:xfrm>
          <a:off x="206362" y="2111970"/>
          <a:ext cx="11606755" cy="4323488"/>
        </p:xfrm>
        <a:graphic>
          <a:graphicData uri="http://schemas.openxmlformats.org/drawingml/2006/table">
            <a:tbl>
              <a:tblPr firstRow="1" bandRow="1">
                <a:tableStyleId>{B301B821-A1FF-4177-AEE7-76D212191A09}</a:tableStyleId>
              </a:tblPr>
              <a:tblGrid>
                <a:gridCol w="1597149">
                  <a:extLst>
                    <a:ext uri="{9D8B030D-6E8A-4147-A177-3AD203B41FA5}">
                      <a16:colId xmlns:a16="http://schemas.microsoft.com/office/drawing/2014/main" val="3962799922"/>
                    </a:ext>
                  </a:extLst>
                </a:gridCol>
                <a:gridCol w="5004803">
                  <a:extLst>
                    <a:ext uri="{9D8B030D-6E8A-4147-A177-3AD203B41FA5}">
                      <a16:colId xmlns:a16="http://schemas.microsoft.com/office/drawing/2014/main" val="1467060255"/>
                    </a:ext>
                  </a:extLst>
                </a:gridCol>
                <a:gridCol w="5004803">
                  <a:extLst>
                    <a:ext uri="{9D8B030D-6E8A-4147-A177-3AD203B41FA5}">
                      <a16:colId xmlns:a16="http://schemas.microsoft.com/office/drawing/2014/main" val="370609050"/>
                    </a:ext>
                  </a:extLst>
                </a:gridCol>
              </a:tblGrid>
              <a:tr h="260663">
                <a:tc>
                  <a:txBody>
                    <a:bodyPr/>
                    <a:lstStyle/>
                    <a:p>
                      <a:pPr algn="ctr" fontAlgn="ctr"/>
                      <a:r>
                        <a:rPr lang="en-US" sz="1400" b="1" u="none" strike="noStrike" dirty="0">
                          <a:solidFill>
                            <a:srgbClr val="000000"/>
                          </a:solidFill>
                          <a:effectLst/>
                          <a:latin typeface="Georgia" panose="02040502050405020303" pitchFamily="18" charset="0"/>
                        </a:rPr>
                        <a:t>Feature</a:t>
                      </a:r>
                      <a:endParaRPr lang="en-US" sz="1400" b="1"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solidFill>
                            <a:srgbClr val="000000"/>
                          </a:solidFill>
                          <a:effectLst/>
                          <a:latin typeface="Georgia" panose="02040502050405020303" pitchFamily="18" charset="0"/>
                        </a:rPr>
                        <a:t>Internal Audit</a:t>
                      </a:r>
                      <a:endParaRPr lang="en-US" sz="1400" b="1"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solidFill>
                            <a:srgbClr val="000000"/>
                          </a:solidFill>
                          <a:effectLst/>
                          <a:latin typeface="Georgia" panose="02040502050405020303" pitchFamily="18" charset="0"/>
                        </a:rPr>
                        <a:t>Risk-Based Internal Audit</a:t>
                      </a:r>
                      <a:endParaRPr lang="en-US" sz="1400" b="1"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1258519"/>
                  </a:ext>
                </a:extLst>
              </a:tr>
              <a:tr h="553485">
                <a:tc rowSpan="4">
                  <a:txBody>
                    <a:bodyPr/>
                    <a:lstStyle/>
                    <a:p>
                      <a:pPr algn="ctr" fontAlgn="b"/>
                      <a:r>
                        <a:rPr lang="en-US" sz="1400" b="0" u="none" strike="noStrike" dirty="0">
                          <a:solidFill>
                            <a:srgbClr val="000000"/>
                          </a:solidFill>
                          <a:effectLst/>
                          <a:latin typeface="Georgia" panose="02040502050405020303" pitchFamily="18" charset="0"/>
                        </a:rPr>
                        <a:t>Scope and Focus</a:t>
                      </a:r>
                      <a:endParaRPr lang="en-US" sz="14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dirty="0">
                          <a:solidFill>
                            <a:srgbClr val="000000"/>
                          </a:solidFill>
                          <a:latin typeface="Georgia" panose="02040502050405020303" pitchFamily="18" charset="0"/>
                        </a:rPr>
                        <a:t>Audit plan based on the audit cycle (time duration)</a:t>
                      </a:r>
                      <a:endParaRPr lang="en-GB" sz="14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dirty="0">
                          <a:solidFill>
                            <a:srgbClr val="000000"/>
                          </a:solidFill>
                          <a:latin typeface="Georgia" panose="02040502050405020303" pitchFamily="18" charset="0"/>
                        </a:rPr>
                        <a:t>Audit plan based on the results of the business unit's risk evaluation. Risky areas are covered first and more frequently.</a:t>
                      </a:r>
                      <a:endParaRPr lang="en-GB" sz="14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9944628"/>
                  </a:ext>
                </a:extLst>
              </a:tr>
              <a:tr h="645957">
                <a:tc vMerge="1">
                  <a:txBody>
                    <a:bodyPr/>
                    <a:lstStyle/>
                    <a:p>
                      <a:pPr algn="ctr" fontAlgn="b"/>
                      <a:endParaRPr lang="en-US" sz="1400" b="0" i="0" u="none" strike="noStrike" dirty="0">
                        <a:solidFill>
                          <a:srgbClr val="000000"/>
                        </a:solidFill>
                        <a:effectLst/>
                        <a:latin typeface="Georgia" panose="02040502050405020303" pitchFamily="18" charset="0"/>
                      </a:endParaRPr>
                    </a:p>
                  </a:txBody>
                  <a:tcPr marL="7620" marR="7620" marT="7620" marB="0" anchor="ctr"/>
                </a:tc>
                <a:tc>
                  <a:txBody>
                    <a:bodyPr/>
                    <a:lstStyle/>
                    <a:p>
                      <a:pPr algn="l" fontAlgn="b"/>
                      <a:r>
                        <a:rPr lang="en-US" sz="1400" dirty="0">
                          <a:solidFill>
                            <a:srgbClr val="000000"/>
                          </a:solidFill>
                          <a:latin typeface="Georgia" panose="02040502050405020303" pitchFamily="18" charset="0"/>
                        </a:rPr>
                        <a:t>Focuses on compliance with P&amp;P and the proper deployment of controls. No assessment is usually conducted on whether controls are sufficient to mitigate risks.</a:t>
                      </a:r>
                      <a:endParaRPr lang="en-GB" sz="14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dirty="0">
                          <a:solidFill>
                            <a:srgbClr val="000000"/>
                          </a:solidFill>
                          <a:latin typeface="Georgia" panose="02040502050405020303" pitchFamily="18" charset="0"/>
                        </a:rPr>
                        <a:t>Starts by assessing whether controls are sufficient to mitigate risks and later tests whether these controls are properly deployed.</a:t>
                      </a:r>
                      <a:endParaRPr lang="en-GB" sz="14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9536085"/>
                  </a:ext>
                </a:extLst>
              </a:tr>
              <a:tr h="553485">
                <a:tc vMerge="1">
                  <a:txBody>
                    <a:bodyPr/>
                    <a:lstStyle/>
                    <a:p>
                      <a:pPr algn="ctr" fontAlgn="b"/>
                      <a:endParaRPr lang="en-US" sz="1400" b="0" i="0" u="none" strike="noStrike" dirty="0">
                        <a:solidFill>
                          <a:srgbClr val="000000"/>
                        </a:solidFill>
                        <a:effectLst/>
                        <a:latin typeface="Georgia" panose="02040502050405020303" pitchFamily="18" charset="0"/>
                      </a:endParaRPr>
                    </a:p>
                  </a:txBody>
                  <a:tcPr marL="7620" marR="7620" marT="7620" marB="0" anchor="ctr"/>
                </a:tc>
                <a:tc>
                  <a:txBody>
                    <a:bodyPr/>
                    <a:lstStyle/>
                    <a:p>
                      <a:pPr algn="l" fontAlgn="b"/>
                      <a:r>
                        <a:rPr lang="en-US" sz="1400" dirty="0">
                          <a:solidFill>
                            <a:srgbClr val="000000"/>
                          </a:solidFill>
                          <a:latin typeface="Georgia" panose="02040502050405020303" pitchFamily="18" charset="0"/>
                        </a:rPr>
                        <a:t>Does not aim to assess whether there are control redundancies</a:t>
                      </a:r>
                      <a:endParaRPr lang="en-GB" sz="14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dirty="0">
                          <a:solidFill>
                            <a:srgbClr val="000000"/>
                          </a:solidFill>
                          <a:latin typeface="Georgia" panose="02040502050405020303" pitchFamily="18" charset="0"/>
                        </a:rPr>
                        <a:t>Focus on risks that are not properly controlled and/or overly controlled</a:t>
                      </a:r>
                      <a:endParaRPr lang="en-GB" sz="14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5603642"/>
                  </a:ext>
                </a:extLst>
              </a:tr>
              <a:tr h="553485">
                <a:tc vMerge="1">
                  <a:txBody>
                    <a:bodyPr/>
                    <a:lstStyle/>
                    <a:p>
                      <a:pPr algn="ctr" fontAlgn="b"/>
                      <a:endParaRPr lang="en-US" sz="1400" b="0" i="0" u="none" strike="noStrike" dirty="0">
                        <a:solidFill>
                          <a:srgbClr val="000000"/>
                        </a:solidFill>
                        <a:effectLst/>
                        <a:latin typeface="Georgia" panose="02040502050405020303" pitchFamily="18" charset="0"/>
                      </a:endParaRPr>
                    </a:p>
                  </a:txBody>
                  <a:tcPr marL="7620" marR="7620" marT="7620" marB="0" anchor="ctr"/>
                </a:tc>
                <a:tc>
                  <a:txBody>
                    <a:bodyPr/>
                    <a:lstStyle/>
                    <a:p>
                      <a:pPr algn="l" fontAlgn="b"/>
                      <a:r>
                        <a:rPr lang="en-US" sz="1400" dirty="0">
                          <a:solidFill>
                            <a:srgbClr val="000000"/>
                          </a:solidFill>
                          <a:latin typeface="Georgia" panose="02040502050405020303" pitchFamily="18" charset="0"/>
                        </a:rPr>
                        <a:t>Important risks might not be covered in the audit program</a:t>
                      </a:r>
                      <a:endParaRPr lang="en-GB" sz="14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dirty="0">
                          <a:solidFill>
                            <a:srgbClr val="000000"/>
                          </a:solidFill>
                          <a:latin typeface="Georgia" panose="02040502050405020303" pitchFamily="18" charset="0"/>
                        </a:rPr>
                        <a:t>Provides assurance that important risks are being managed properly</a:t>
                      </a:r>
                      <a:endParaRPr lang="en-GB" sz="14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6747557"/>
                  </a:ext>
                </a:extLst>
              </a:tr>
              <a:tr h="645957">
                <a:tc rowSpan="2">
                  <a:txBody>
                    <a:bodyPr/>
                    <a:lstStyle/>
                    <a:p>
                      <a:pPr algn="ctr" fontAlgn="b"/>
                      <a:r>
                        <a:rPr lang="en-US" sz="1400" b="0" u="none" strike="noStrike" dirty="0">
                          <a:solidFill>
                            <a:srgbClr val="000000"/>
                          </a:solidFill>
                          <a:effectLst/>
                          <a:latin typeface="Georgia" panose="02040502050405020303" pitchFamily="18" charset="0"/>
                        </a:rPr>
                        <a:t>Efficiency and Cost effectiveness</a:t>
                      </a:r>
                      <a:endParaRPr lang="en-US" sz="14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dirty="0">
                          <a:solidFill>
                            <a:srgbClr val="000000"/>
                          </a:solidFill>
                          <a:latin typeface="Georgia" panose="02040502050405020303" pitchFamily="18" charset="0"/>
                        </a:rPr>
                        <a:t>An understanding of business unit operations is built through a time-consuming process mapping exercise and might rely on outdated Policies and procedures</a:t>
                      </a:r>
                      <a:endParaRPr lang="en-GB" sz="14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dirty="0">
                          <a:solidFill>
                            <a:srgbClr val="000000"/>
                          </a:solidFill>
                          <a:latin typeface="Georgia" panose="02040502050405020303" pitchFamily="18" charset="0"/>
                        </a:rPr>
                        <a:t>In-depth understanding of the business unit operations through risk assessment workshops and with the participation of the business unit management.</a:t>
                      </a:r>
                      <a:endParaRPr lang="en-GB" sz="14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0110922"/>
                  </a:ext>
                </a:extLst>
              </a:tr>
              <a:tr h="553485">
                <a:tc vMerge="1">
                  <a:txBody>
                    <a:bodyPr/>
                    <a:lstStyle/>
                    <a:p>
                      <a:pPr algn="ctr" fontAlgn="b"/>
                      <a:endParaRPr lang="en-US" sz="1400" b="0" i="0" u="none" strike="noStrike" dirty="0">
                        <a:solidFill>
                          <a:srgbClr val="000000"/>
                        </a:solidFill>
                        <a:effectLst/>
                        <a:latin typeface="Georgia" panose="02040502050405020303" pitchFamily="18" charset="0"/>
                      </a:endParaRPr>
                    </a:p>
                  </a:txBody>
                  <a:tcPr marL="7620" marR="7620" marT="7620" marB="0" anchor="ctr"/>
                </a:tc>
                <a:tc>
                  <a:txBody>
                    <a:bodyPr/>
                    <a:lstStyle/>
                    <a:p>
                      <a:pPr algn="l" fontAlgn="b"/>
                      <a:r>
                        <a:rPr lang="en-US" sz="1400" dirty="0">
                          <a:solidFill>
                            <a:srgbClr val="000000"/>
                          </a:solidFill>
                          <a:latin typeface="Georgia" panose="02040502050405020303" pitchFamily="18" charset="0"/>
                        </a:rPr>
                        <a:t>Internal audit resources are spread over all business units/activities</a:t>
                      </a:r>
                      <a:endParaRPr lang="en-GB" sz="14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dirty="0">
                          <a:solidFill>
                            <a:srgbClr val="000000"/>
                          </a:solidFill>
                          <a:latin typeface="Georgia" panose="02040502050405020303" pitchFamily="18" charset="0"/>
                        </a:rPr>
                        <a:t>More efficient use of internal audit resources by focusing on high-risk units/areas</a:t>
                      </a:r>
                      <a:endParaRPr lang="en-GB" sz="14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0223821"/>
                  </a:ext>
                </a:extLst>
              </a:tr>
              <a:tr h="553485">
                <a:tc>
                  <a:txBody>
                    <a:bodyPr/>
                    <a:lstStyle/>
                    <a:p>
                      <a:pPr algn="ctr" fontAlgn="b"/>
                      <a:r>
                        <a:rPr lang="en-US" sz="1400" b="0" i="0" u="none" strike="noStrike" dirty="0">
                          <a:solidFill>
                            <a:srgbClr val="000000"/>
                          </a:solidFill>
                          <a:effectLst/>
                          <a:latin typeface="Georgia" panose="02040502050405020303" pitchFamily="18" charset="0"/>
                        </a:rPr>
                        <a:t>Objectivity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dirty="0">
                          <a:solidFill>
                            <a:srgbClr val="000000"/>
                          </a:solidFill>
                          <a:latin typeface="Georgia" panose="02040502050405020303" pitchFamily="18" charset="0"/>
                        </a:rPr>
                        <a:t>Subjective internal audit ratings; the auditor mainly relies on his judgment on the importance of each finding.</a:t>
                      </a:r>
                      <a:endParaRPr lang="en-GB" sz="14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dirty="0">
                          <a:solidFill>
                            <a:srgbClr val="000000"/>
                          </a:solidFill>
                          <a:latin typeface="Georgia" panose="02040502050405020303" pitchFamily="18" charset="0"/>
                        </a:rPr>
                        <a:t>More objective ratings (findings are classified in accordance with pre-agreed risk importance criteria).</a:t>
                      </a:r>
                      <a:endParaRPr lang="en-GB" sz="14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6747898"/>
                  </a:ext>
                </a:extLst>
              </a:tr>
            </a:tbl>
          </a:graphicData>
        </a:graphic>
      </p:graphicFrame>
    </p:spTree>
    <p:extLst>
      <p:ext uri="{BB962C8B-B14F-4D97-AF65-F5344CB8AC3E}">
        <p14:creationId xmlns:p14="http://schemas.microsoft.com/office/powerpoint/2010/main" val="2771479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CDE8E-7C94-6334-1AD6-C98E4783B4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336D0-F5F0-B740-95DB-55A2AA62E32C}"/>
              </a:ext>
            </a:extLst>
          </p:cNvPr>
          <p:cNvSpPr>
            <a:spLocks noGrp="1"/>
          </p:cNvSpPr>
          <p:nvPr>
            <p:ph sz="half" idx="1"/>
          </p:nvPr>
        </p:nvSpPr>
        <p:spPr>
          <a:xfrm>
            <a:off x="361557" y="1989462"/>
            <a:ext cx="11214403" cy="2645229"/>
          </a:xfrm>
        </p:spPr>
        <p:txBody>
          <a:bodyPr anchor="ctr">
            <a:noAutofit/>
          </a:bodyPr>
          <a:lstStyle/>
          <a:p>
            <a:pPr marL="0" indent="0" algn="ctr">
              <a:buClr>
                <a:srgbClr val="0D0A0E"/>
              </a:buClr>
              <a:buNone/>
            </a:pPr>
            <a:r>
              <a:rPr lang="en-US" sz="2800" b="1" dirty="0">
                <a:solidFill>
                  <a:srgbClr val="000000"/>
                </a:solidFill>
                <a:latin typeface="Georgia" panose="02040502050405020303" pitchFamily="18" charset="0"/>
              </a:rPr>
              <a:t>Section 2: Risk Management</a:t>
            </a:r>
          </a:p>
        </p:txBody>
      </p:sp>
      <p:sp>
        <p:nvSpPr>
          <p:cNvPr id="4" name="Footer Placeholder 3">
            <a:extLst>
              <a:ext uri="{FF2B5EF4-FFF2-40B4-BE49-F238E27FC236}">
                <a16:creationId xmlns:a16="http://schemas.microsoft.com/office/drawing/2014/main" id="{C95A61D8-69EF-640F-3184-269DBA8699AD}"/>
              </a:ext>
            </a:extLst>
          </p:cNvPr>
          <p:cNvSpPr>
            <a:spLocks noGrp="1"/>
          </p:cNvSpPr>
          <p:nvPr>
            <p:ph type="ftr" sz="quarter" idx="11"/>
          </p:nvPr>
        </p:nvSpPr>
        <p:spPr>
          <a:xfrm>
            <a:off x="268941" y="6423586"/>
            <a:ext cx="8163859"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effectLst/>
                <a:uLnTx/>
                <a:uFillTx/>
              </a:rPr>
              <a:t>Confidential</a:t>
            </a:r>
          </a:p>
        </p:txBody>
      </p:sp>
      <p:sp>
        <p:nvSpPr>
          <p:cNvPr id="5" name="Slide Number Placeholder 4">
            <a:extLst>
              <a:ext uri="{FF2B5EF4-FFF2-40B4-BE49-F238E27FC236}">
                <a16:creationId xmlns:a16="http://schemas.microsoft.com/office/drawing/2014/main" id="{7C9A2A28-BFEE-EFC9-6CAD-7095EFE56389}"/>
              </a:ext>
            </a:extLst>
          </p:cNvPr>
          <p:cNvSpPr>
            <a:spLocks noGrp="1"/>
          </p:cNvSpPr>
          <p:nvPr>
            <p:ph type="sldNum" sz="quarter" idx="12"/>
          </p:nvPr>
        </p:nvSpPr>
        <p:spPr>
          <a:xfrm>
            <a:off x="11074400" y="242235"/>
            <a:ext cx="73871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2B2B425A-A19B-3741-A70E-02B39884F94B}"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9</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602649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Advantage">
  <a:themeElements>
    <a:clrScheme name="Custom 1">
      <a:dk1>
        <a:srgbClr val="39575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dvantage">
  <a:themeElements>
    <a:clrScheme name="Custom 1">
      <a:dk1>
        <a:srgbClr val="39575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1483</TotalTime>
  <Words>3702</Words>
  <Application>Microsoft Office PowerPoint</Application>
  <PresentationFormat>Widescreen</PresentationFormat>
  <Paragraphs>675</Paragraphs>
  <Slides>62</Slides>
  <Notes>4</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62</vt:i4>
      </vt:variant>
    </vt:vector>
  </HeadingPairs>
  <TitlesOfParts>
    <vt:vector size="77" baseType="lpstr">
      <vt:lpstr>Aptos</vt:lpstr>
      <vt:lpstr>Arial</vt:lpstr>
      <vt:lpstr>Arial Nova</vt:lpstr>
      <vt:lpstr>Calibri</vt:lpstr>
      <vt:lpstr>Calibri Light</vt:lpstr>
      <vt:lpstr>Gautami</vt:lpstr>
      <vt:lpstr>Georgia</vt:lpstr>
      <vt:lpstr>Helvetica</vt:lpstr>
      <vt:lpstr>Lato</vt:lpstr>
      <vt:lpstr>Rockwell</vt:lpstr>
      <vt:lpstr>Wingdings</vt:lpstr>
      <vt:lpstr>1_Advantage</vt:lpstr>
      <vt:lpstr>Custom Design</vt:lpstr>
      <vt:lpstr>Advantage</vt:lpstr>
      <vt:lpstr>think-cell Slide</vt:lpstr>
      <vt:lpstr>PowerPoint Presentation</vt:lpstr>
      <vt:lpstr>PowerPoint Presentation</vt:lpstr>
      <vt:lpstr>Agenda</vt:lpstr>
      <vt:lpstr>PowerPoint Presentation</vt:lpstr>
      <vt:lpstr>PowerPoint Presentation</vt:lpstr>
      <vt:lpstr>Why Risk based Internal Audit?</vt:lpstr>
      <vt:lpstr>What is RBIA?</vt:lpstr>
      <vt:lpstr>Internal Audit vs Risk-Based Internal Audit </vt:lpstr>
      <vt:lpstr>PowerPoint Presentation</vt:lpstr>
      <vt:lpstr>What is Risk ?</vt:lpstr>
      <vt:lpstr>What is Control ?</vt:lpstr>
      <vt:lpstr>Linking Risk, Controls and Objectives</vt:lpstr>
      <vt:lpstr>Linking Risk, Controls and Objectives</vt:lpstr>
      <vt:lpstr>Linking Risk, Controls and Objectives</vt:lpstr>
      <vt:lpstr>Components of Risk</vt:lpstr>
      <vt:lpstr>Strategic Risk – “What could go wrong?”  </vt:lpstr>
      <vt:lpstr>Operational Risk  - “What could go wrong?” </vt:lpstr>
      <vt:lpstr>Financial Risk - “What could go wrong?” </vt:lpstr>
      <vt:lpstr>Legal Risks - “What could go wrong?” </vt:lpstr>
      <vt:lpstr>Risk Management</vt:lpstr>
      <vt:lpstr>Basic Concepts of Risk Management</vt:lpstr>
      <vt:lpstr>Risk Mitigation</vt:lpstr>
      <vt:lpstr>Enterprise Risk Management</vt:lpstr>
      <vt:lpstr>Risk Based Internal Audit</vt:lpstr>
      <vt:lpstr>PowerPoint Presentation</vt:lpstr>
      <vt:lpstr>Risk Families</vt:lpstr>
      <vt:lpstr>Illustrative risk profile in different industries</vt:lpstr>
      <vt:lpstr>Illustrative risk profile in different industries</vt:lpstr>
      <vt:lpstr>Illustrative risk profile in different industries</vt:lpstr>
      <vt:lpstr>PowerPoint Presentation</vt:lpstr>
      <vt:lpstr>Case Study – Risk Imagination</vt:lpstr>
      <vt:lpstr>Risk Imagination- Order to Cash</vt:lpstr>
      <vt:lpstr>Risk Imagination- Procure to Pay </vt:lpstr>
      <vt:lpstr>Risk Imagination- Human Resources and Payroll</vt:lpstr>
      <vt:lpstr>Risk Imagination- Fixed Assets</vt:lpstr>
      <vt:lpstr>Risk Imagination- Treasury</vt:lpstr>
      <vt:lpstr>Risk Imagination- Governance Risks</vt:lpstr>
      <vt:lpstr>PowerPoint Presentation</vt:lpstr>
      <vt:lpstr>Elements of RBIA</vt:lpstr>
      <vt:lpstr>Developing a Risk Based Internal Audit Plan</vt:lpstr>
      <vt:lpstr>Sources of Emerging Risks</vt:lpstr>
      <vt:lpstr>Execution</vt:lpstr>
      <vt:lpstr>Internal Audit Process</vt:lpstr>
      <vt:lpstr>Risk Heat Map</vt:lpstr>
      <vt:lpstr>The Three Lines Model</vt:lpstr>
      <vt:lpstr>Components of Risk - Revisited</vt:lpstr>
      <vt:lpstr>PowerPoint Presentation</vt:lpstr>
      <vt:lpstr>Audit Report Contents</vt:lpstr>
      <vt:lpstr>Illustrative example of Audit Report:</vt:lpstr>
      <vt:lpstr>Illustrative example of Risk and Control Library:</vt:lpstr>
      <vt:lpstr>Enhancing RBIA</vt:lpstr>
      <vt:lpstr>The Future of Risk Based Audit</vt:lpstr>
      <vt:lpstr>Suggested Reading </vt:lpstr>
      <vt:lpstr>PowerPoint Presentation</vt:lpstr>
      <vt:lpstr>Question (1) What is the primary objective of a risk-based internal audit approach?</vt:lpstr>
      <vt:lpstr>Question (2)  Which of the following is NOT a key component of the risk assessment process?</vt:lpstr>
      <vt:lpstr>Question (3) How does internal audit prioritize audits in a risk-based approach?  </vt:lpstr>
      <vt:lpstr>Question (4) Which of the following is an example of an emerging risk that internal audit should consider?     </vt:lpstr>
      <vt:lpstr>Question (5) How can data analytics be used to enhance the risk-based internal audit process?   </vt:lpstr>
      <vt:lpstr>Question (6) What is the role of internal audit in relation to fraud risk management?   </vt:lpstr>
      <vt:lpstr>Question (7) Which of the following is a benefit of using a risk-based internal audit approach?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Husain Mandliwala</dc:creator>
  <cp:lastModifiedBy>SIRC CPE</cp:lastModifiedBy>
  <cp:revision>98</cp:revision>
  <dcterms:created xsi:type="dcterms:W3CDTF">2024-11-06T10:38:21Z</dcterms:created>
  <dcterms:modified xsi:type="dcterms:W3CDTF">2024-11-11T06:03:48Z</dcterms:modified>
</cp:coreProperties>
</file>